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662" r:id="rId2"/>
    <p:sldId id="4676" r:id="rId3"/>
    <p:sldId id="4613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86C25-EF7E-678E-325D-14020E74B797}" v="4" dt="2024-07-02T19:57:35.410"/>
    <p1510:client id="{BC05A116-337A-4E16-AFC6-E3B730557182}" v="68" dt="2024-07-02T20:08:36.071"/>
    <p1510:client id="{D1B4F463-71EC-A1A0-9A26-DAD9BF616572}" v="1005" dt="2024-07-02T17:10:15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66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B793-3520-40F6-BBDC-58E910B8100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8FA19-7C2E-48E0-82AB-94A68F219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413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950dede63_0_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4" name="Google Shape;104;ge950dede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584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018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2D05F-B585-BC90-5749-83F032EFE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0AB2E-7ECE-7BE3-C9F8-537F938C6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E9B65B-7414-3306-2ADD-BF9D8AB1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34B724-4CAA-8738-043E-CF0E3CD6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8BD04-336E-32FC-AE03-E36AC3F1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98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5CE05-E564-F10D-F7CD-FA28C7E5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2705DC-7FDA-5D1B-3854-141530965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FB61A-0876-59F0-81CF-7550D867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6FFA0-AF85-4B04-1B65-7F4A6A87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4D91C2-7099-9ACB-A0C1-DBDB7972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43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E95D45-31C6-535A-F0DF-6B490725B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A3C00-191B-16DB-5931-A951BF3E7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A946B6-886C-E6D4-9412-F9D1BB71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7E484-ABAF-FBE3-8B02-1E91375F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487009-27D8-20C7-0F13-A36F902A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6513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y objetos" type="tx">
  <p:cSld name="5_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06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A5025-A087-CECB-A138-D663A3B4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46C131-1E71-FBD0-3377-E3EE7A17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BD89F9-21C1-3C0C-B6D6-64C0C824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180ED-6B8D-8FFF-77F4-C1FC4B93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48413-B159-0143-5928-D77EA1A2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50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59CED-E793-C0FC-DEF2-70983633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FE9B8D-EB15-D707-71CD-1A47335EC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97640-CA4C-7E32-526C-3829DCAD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401113-46CA-A294-6E62-84379DAE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F0397-A0D8-0A15-D5A4-6DE17454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045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AE247-4589-7566-CFBC-576E1EE7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C9C0E-2F06-AB0C-90BC-CEB889D53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2F6CA3-C0E3-4992-5204-E5F4981AD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1419C-8877-B798-AA4E-68C8EC08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644917-DD60-D908-1E98-88981C57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0CFF40-BAAD-6513-B40A-B6383AF7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468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6034F-C9D5-E379-40DF-32F423DE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19FF7A-D072-72E6-56DA-F01911F37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A133B6-762F-165C-A7A1-134EC993C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DA0D8B-B733-B2E3-815B-973CF2BC2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6EEA68-7D41-BA58-809D-C944DCAE9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3764F5-0C59-2C84-E782-741BEA58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C433F8-C188-54AE-F855-846D38DC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3EA47E-6061-6412-03BB-FDB11436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0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6B1F9-E3DC-A00C-0EDA-2D8B1D90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131B8E-97F6-5573-3B5D-44EA047C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FD2323-9F30-6C73-CB8F-D8B0F7AD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4EAC4E-E380-D073-57FC-4F49435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2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65D43E-8A34-C54E-36DA-A0F84EAB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BE511D-2345-3039-1E08-4059BB39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9C21A-BE7D-3009-D4B6-D4A38874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26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0DCAE-5B52-7B20-4A1C-D7297FD6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2F5D4D-9660-35CD-B273-000B2B3E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643CA4-3882-59B6-241C-2CE0633DE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824B8D-A713-D53B-6B61-24B6C74F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37A21C-70BC-AFC7-B7BE-AB42E191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F08BDD-B9BE-BC7C-6D69-0F67D2E4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404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CB4EB-7A9F-BB20-77F6-67642B76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B68377-DB83-EF7B-8CE1-2C36B2C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B40E-A4C9-70BA-FA43-E120274A7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2E2D31-F873-C050-0B44-2651CF14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AF758F-933B-488B-7B37-84796AC2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E306B7-07A7-6D73-730C-8D9F9E1A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86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11BB34-746D-D085-FAC2-9AEC383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0F32F-754D-1C5A-6D28-6379FAAA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09C2D-D3E3-0DC1-EB11-3468A0844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49A31-B258-54A6-AB83-09949E2D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BFB1FC-8666-9AF4-C619-C14C90A26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144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 grupo de personas en un barco en el agua&#10;&#10;Descripción generada automáticamente">
            <a:extLst>
              <a:ext uri="{FF2B5EF4-FFF2-40B4-BE49-F238E27FC236}">
                <a16:creationId xmlns:a16="http://schemas.microsoft.com/office/drawing/2014/main" id="{7599C2DE-699E-5334-175C-4789300F7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-5350" r="44" b="20674"/>
          <a:stretch/>
        </p:blipFill>
        <p:spPr>
          <a:xfrm>
            <a:off x="0" y="-507698"/>
            <a:ext cx="12267242" cy="73656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27D0F9-F58F-4673-9326-A934E9FD7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" y="521853"/>
            <a:ext cx="12192000" cy="63361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437CAD-7B30-49C9-8A65-4B856E85F9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" y="-253849"/>
            <a:ext cx="12192000" cy="6858000"/>
          </a:xfrm>
          <a:prstGeom prst="rect">
            <a:avLst/>
          </a:prstGeom>
        </p:spPr>
      </p:pic>
      <p:sp>
        <p:nvSpPr>
          <p:cNvPr id="113" name="Google Shape;113;p27"/>
          <p:cNvSpPr txBox="1"/>
          <p:nvPr/>
        </p:nvSpPr>
        <p:spPr>
          <a:xfrm>
            <a:off x="2839" y="5635590"/>
            <a:ext cx="12178933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s-ES" sz="2500" b="1" dirty="0">
                <a:solidFill>
                  <a:schemeClr val="bg1"/>
                </a:solidFill>
                <a:ea typeface="Barlow"/>
                <a:cs typeface="Barlow"/>
                <a:sym typeface="Barlow"/>
              </a:rPr>
              <a:t>Julio 2024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A7C555-AD75-7492-79FB-37EE32D736C9}"/>
              </a:ext>
            </a:extLst>
          </p:cNvPr>
          <p:cNvSpPr/>
          <p:nvPr/>
        </p:nvSpPr>
        <p:spPr>
          <a:xfrm>
            <a:off x="1" y="4371778"/>
            <a:ext cx="12192000" cy="1182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7200" b="1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E9D9645-6F65-A020-82C3-C1F61239375E}"/>
              </a:ext>
            </a:extLst>
          </p:cNvPr>
          <p:cNvSpPr/>
          <p:nvPr/>
        </p:nvSpPr>
        <p:spPr>
          <a:xfrm>
            <a:off x="2" y="4794200"/>
            <a:ext cx="12191998" cy="1182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100" b="1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2A7C1C-8876-6C35-4580-92F453F34871}"/>
              </a:ext>
            </a:extLst>
          </p:cNvPr>
          <p:cNvSpPr txBox="1"/>
          <p:nvPr/>
        </p:nvSpPr>
        <p:spPr>
          <a:xfrm>
            <a:off x="3412" y="5173925"/>
            <a:ext cx="1219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CONSEJO DE COORDINACIÓN CIUDAD – PUERTO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1" y="35754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 dirty="0">
                <a:solidFill>
                  <a:schemeClr val="bg1"/>
                </a:solidFill>
                <a:latin typeface="+mn-lt"/>
              </a:rPr>
              <a:t>Tabla de la Sesión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A5082B-AD5C-4CAD-1BB8-696A41789035}"/>
              </a:ext>
            </a:extLst>
          </p:cNvPr>
          <p:cNvSpPr txBox="1"/>
          <p:nvPr/>
        </p:nvSpPr>
        <p:spPr>
          <a:xfrm>
            <a:off x="1914820" y="1416534"/>
            <a:ext cx="835545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+mj-lt"/>
              <a:buAutoNum type="arabicPeriod"/>
            </a:pPr>
            <a:r>
              <a:rPr lang="es-E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Aprobación Acta 16 de abril 2024.</a:t>
            </a:r>
          </a:p>
          <a:p>
            <a:pPr algn="l" rtl="0" fontAlgn="base"/>
            <a:endParaRPr lang="es-E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s-E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Saludo protocolar presidente del CCCP San Antonio. </a:t>
            </a:r>
          </a:p>
          <a:p>
            <a:pPr algn="l" rtl="0" fontAlgn="base"/>
            <a:endParaRPr lang="es-E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3"/>
            </a:pPr>
            <a:r>
              <a:rPr lang="es-E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Avances firma del Acuerdo por San Antonio Sostenible, Jefe de Infraestructura y Transporte del GORE, Sr. Francisco Romero. </a:t>
            </a:r>
          </a:p>
          <a:p>
            <a:pPr algn="l" rtl="0" fontAlgn="base">
              <a:buFont typeface="+mj-lt"/>
              <a:buAutoNum type="arabicPeriod" startAt="3"/>
            </a:pPr>
            <a:endParaRPr lang="es-E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4"/>
            </a:pPr>
            <a:r>
              <a:rPr lang="es-E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Presentación metodología y resultados del Taller Diálogo Ciudadano, subdirectora Gestión Institucional del CFT, Sra. </a:t>
            </a:r>
            <a:r>
              <a:rPr lang="es-ES" sz="20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Rosemarie</a:t>
            </a:r>
            <a:r>
              <a:rPr lang="es-E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Suárez. </a:t>
            </a:r>
          </a:p>
          <a:p>
            <a:pPr algn="l" rtl="0" fontAlgn="base"/>
            <a:endParaRPr lang="es-E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5"/>
            </a:pPr>
            <a:r>
              <a:rPr lang="es-E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Exposición de observaciones por parte de comisiones al informe elaborado a partir del Taller de Diálogo Ciudadano realizado el 14 de mayo. </a:t>
            </a:r>
          </a:p>
          <a:p>
            <a:pPr algn="l" rtl="0" fontAlgn="base"/>
            <a:endParaRPr lang="es-E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6"/>
            </a:pPr>
            <a:r>
              <a:rPr lang="es-E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Propuesta de estructura del texto del Acuerdo por San Antonio Sostenible. </a:t>
            </a:r>
          </a:p>
          <a:p>
            <a:pPr algn="l" rtl="0" fontAlgn="base"/>
            <a:endParaRPr lang="es-E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7"/>
            </a:pPr>
            <a:r>
              <a:rPr lang="es-E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Varios  </a:t>
            </a:r>
            <a:endParaRPr lang="es-E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4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CA54EC-D8D1-4F8B-8CE3-873AD81AB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9" t="5867" b="58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Google Shape;191;g13ca20b9988_0_1">
            <a:extLst>
              <a:ext uri="{FF2B5EF4-FFF2-40B4-BE49-F238E27FC236}">
                <a16:creationId xmlns:a16="http://schemas.microsoft.com/office/drawing/2014/main" id="{507E811D-FB71-4C33-9D4C-570EEF96A4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B22">
              <a:alpha val="44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DF6B1FB8-2103-417A-9A80-9631C26B0D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109"/>
            <a:ext cx="12192000" cy="3883891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D0201A9B-8F79-40A0-B5BF-FF521357540A}"/>
              </a:ext>
            </a:extLst>
          </p:cNvPr>
          <p:cNvGrpSpPr/>
          <p:nvPr/>
        </p:nvGrpSpPr>
        <p:grpSpPr>
          <a:xfrm>
            <a:off x="6134455" y="4810397"/>
            <a:ext cx="5531935" cy="1565548"/>
            <a:chOff x="6591073" y="5013397"/>
            <a:chExt cx="5949866" cy="1683821"/>
          </a:xfrm>
        </p:grpSpPr>
        <p:sp>
          <p:nvSpPr>
            <p:cNvPr id="23" name="TextBox 374">
              <a:extLst>
                <a:ext uri="{FF2B5EF4-FFF2-40B4-BE49-F238E27FC236}">
                  <a16:creationId xmlns:a16="http://schemas.microsoft.com/office/drawing/2014/main" id="{403B5E0E-4931-4A20-A5C0-7C728DDC68E7}"/>
                </a:ext>
              </a:extLst>
            </p:cNvPr>
            <p:cNvSpPr txBox="1"/>
            <p:nvPr/>
          </p:nvSpPr>
          <p:spPr>
            <a:xfrm>
              <a:off x="6591073" y="5425240"/>
              <a:ext cx="5949866" cy="127197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algn="ctr">
                <a:lnSpc>
                  <a:spcPts val="9400"/>
                </a:lnSpc>
                <a:defRPr sz="8000" b="1" spc="-290">
                  <a:solidFill>
                    <a:schemeClr val="tx2"/>
                  </a:solidFill>
                  <a:latin typeface="Raleway" panose="020B0503030101060003" pitchFamily="34" charset="77"/>
                </a:defRPr>
              </a:lvl1pPr>
            </a:lstStyle>
            <a:p>
              <a:r>
                <a:rPr lang="es-ES" sz="4400" spc="0">
                  <a:solidFill>
                    <a:schemeClr val="bg1"/>
                  </a:solidFill>
                  <a:latin typeface="+mn-lt"/>
                  <a:cs typeface="Poppins" panose="00000500000000000000" pitchFamily="2" charset="0"/>
                </a:rPr>
                <a:t>¡Gracias</a:t>
              </a:r>
              <a:r>
                <a:rPr lang="es-ES" sz="2900" spc="0">
                  <a:solidFill>
                    <a:schemeClr val="bg1"/>
                  </a:solidFill>
                  <a:latin typeface="+mn-lt"/>
                  <a:cs typeface="Poppins" panose="00000500000000000000" pitchFamily="2" charset="0"/>
                </a:rPr>
                <a:t> por su atención!</a:t>
              </a:r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AFEAC3B3-8238-4C62-BC2B-A9F43ACBA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657" y="5013397"/>
              <a:ext cx="901396" cy="1032309"/>
            </a:xfrm>
            <a:prstGeom prst="rect">
              <a:avLst/>
            </a:prstGeom>
          </p:spPr>
        </p:pic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1C129FBE-6A9C-4310-9C80-E3A23CFD4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257" y="5458696"/>
            <a:ext cx="5255290" cy="83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63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119</Words>
  <Application>Microsoft Office PowerPoint</Application>
  <PresentationFormat>Panorámica</PresentationFormat>
  <Paragraphs>18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Tema de Office</vt:lpstr>
      <vt:lpstr>Presentación de PowerPoint</vt:lpstr>
      <vt:lpstr>Tabla de la Sesión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Oliva, Jimena</dc:creator>
  <cp:lastModifiedBy>Oliva, Jimena</cp:lastModifiedBy>
  <cp:revision>12</cp:revision>
  <dcterms:created xsi:type="dcterms:W3CDTF">2024-07-02T15:49:53Z</dcterms:created>
  <dcterms:modified xsi:type="dcterms:W3CDTF">2024-07-04T19:32:50Z</dcterms:modified>
</cp:coreProperties>
</file>