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9" r:id="rId7"/>
    <p:sldId id="270" r:id="rId8"/>
    <p:sldId id="271" r:id="rId9"/>
    <p:sldId id="272" r:id="rId10"/>
    <p:sldId id="273" r:id="rId11"/>
    <p:sldId id="263" r:id="rId12"/>
    <p:sldId id="274" r:id="rId13"/>
    <p:sldId id="264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68CEF-E9B9-4440-969D-255316FA395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CBF92E-2A2B-4325-9436-90266E2F7BC4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Sindicatos de Pescadores y concesiones</a:t>
          </a:r>
          <a:endParaRPr lang="es-CL" b="1">
            <a:solidFill>
              <a:schemeClr val="tx1"/>
            </a:solidFill>
          </a:endParaRPr>
        </a:p>
      </dgm:t>
    </dgm:pt>
    <dgm:pt modelId="{A0270D84-79C4-4D6D-A61B-7D49D9EFD0B4}" type="parTrans" cxnId="{58E40847-62BB-48BE-9188-8EFB7072F9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BE6207C-34EF-4952-9368-99207907712D}" type="sibTrans" cxnId="{58E40847-62BB-48BE-9188-8EFB7072F9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BD7D11E-1724-4CE8-A291-801124434CB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err="1">
              <a:solidFill>
                <a:schemeClr val="tx1"/>
              </a:solidFill>
            </a:rPr>
            <a:t>Sociales</a:t>
          </a:r>
          <a:endParaRPr lang="es-CL" b="1" dirty="0">
            <a:solidFill>
              <a:schemeClr val="tx1"/>
            </a:solidFill>
          </a:endParaRPr>
        </a:p>
      </dgm:t>
    </dgm:pt>
    <dgm:pt modelId="{85C7C4EF-7AE0-4D2D-B7EC-10E9CE9C7734}" type="parTrans" cxnId="{089F76BA-D6BC-4FF2-8994-BB0580F780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149FB79-CD46-4023-B8BA-8DAA0D6E7DB9}" type="sibTrans" cxnId="{089F76BA-D6BC-4FF2-8994-BB0580F780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3BDC3C2-57AC-4FA0-BF2D-0828D8031F8F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Culturales</a:t>
          </a:r>
          <a:endParaRPr lang="es-CL" b="1" dirty="0">
            <a:solidFill>
              <a:schemeClr val="tx1"/>
            </a:solidFill>
          </a:endParaRPr>
        </a:p>
      </dgm:t>
    </dgm:pt>
    <dgm:pt modelId="{1D8B631C-5145-4A55-9C78-6553B4E60A2C}" type="parTrans" cxnId="{785D1433-5DC1-44CE-8B64-96A251EBDCB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4AAC1E9-9674-4657-90B4-367FF1FF77AD}" type="sibTrans" cxnId="{785D1433-5DC1-44CE-8B64-96A251EBDCB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2E364C-4C82-41CA-9CD9-9B9B3674BC1B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Educación</a:t>
          </a:r>
          <a:r>
            <a:rPr lang="en-US" b="1" dirty="0">
              <a:solidFill>
                <a:schemeClr val="tx1"/>
              </a:solidFill>
            </a:rPr>
            <a:t> y </a:t>
          </a:r>
          <a:r>
            <a:rPr lang="en-US" b="1" dirty="0" err="1">
              <a:solidFill>
                <a:schemeClr val="tx1"/>
              </a:solidFill>
            </a:rPr>
            <a:t>Salud</a:t>
          </a:r>
          <a:endParaRPr lang="es-CL" b="1" dirty="0">
            <a:solidFill>
              <a:schemeClr val="tx1"/>
            </a:solidFill>
          </a:endParaRPr>
        </a:p>
      </dgm:t>
    </dgm:pt>
    <dgm:pt modelId="{BB6C6DD9-FD5E-46B8-B874-6BB70EF3BC89}" type="parTrans" cxnId="{81C65C98-B893-450D-A39A-D93A05725D9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AE2F9DF-CAF8-4BFA-9E17-1F740F52ED55}" type="sibTrans" cxnId="{81C65C98-B893-450D-A39A-D93A05725D9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9829470-AC1F-4CF5-A7D9-1B6D832A06ED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Deportivas</a:t>
          </a:r>
          <a:endParaRPr lang="es-CL" b="1" dirty="0">
            <a:solidFill>
              <a:schemeClr val="tx1"/>
            </a:solidFill>
          </a:endParaRPr>
        </a:p>
      </dgm:t>
    </dgm:pt>
    <dgm:pt modelId="{DBEAF717-D0BA-4BAD-899E-D4567AA74E7A}" type="parTrans" cxnId="{A4133B8A-F085-4592-A9CE-B8988717A20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6E6B23F-8265-462E-9C59-35263B6FC03E}" type="sibTrans" cxnId="{A4133B8A-F085-4592-A9CE-B8988717A20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3B77D70-C8C4-422B-97D9-9E3334E1E4E1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Ambientales</a:t>
          </a:r>
          <a:endParaRPr lang="es-CL" b="1" dirty="0">
            <a:solidFill>
              <a:schemeClr val="tx1"/>
            </a:solidFill>
          </a:endParaRPr>
        </a:p>
      </dgm:t>
    </dgm:pt>
    <dgm:pt modelId="{0B5DB2B8-3EF4-4C1E-A721-CB19BBA8E9AD}" type="parTrans" cxnId="{3BABC87E-7545-4D50-A4AB-0A6AB1B1F09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6AD3BD5-BF20-46D3-A767-044D7BA20A9B}" type="sibTrans" cxnId="{3BABC87E-7545-4D50-A4AB-0A6AB1B1F09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D193A7-9C4B-40C6-A0A9-7A0C61CD477C}">
      <dgm:prSet/>
      <dgm:spPr/>
      <dgm:t>
        <a:bodyPr/>
        <a:lstStyle/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b="1" dirty="0">
              <a:solidFill>
                <a:schemeClr val="tx1"/>
              </a:solidFill>
            </a:rPr>
            <a:t>DDHH</a:t>
          </a:r>
          <a:endParaRPr lang="es-CL" b="1" dirty="0">
            <a:solidFill>
              <a:schemeClr val="tx1"/>
            </a:solidFill>
          </a:endParaRPr>
        </a:p>
      </dgm:t>
    </dgm:pt>
    <dgm:pt modelId="{EAC9F5AF-E9F8-4DAB-8F25-CCD313EAB26C}" type="parTrans" cxnId="{5A6CED80-6211-4D23-912B-E59935788CB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677C4F7-1D4B-4887-8457-83C1BF897548}" type="sibTrans" cxnId="{5A6CED80-6211-4D23-912B-E59935788CB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ECA8AB-0270-4F4E-AFEE-02A94A0FBC7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err="1">
              <a:solidFill>
                <a:schemeClr val="tx1"/>
              </a:solidFill>
            </a:rPr>
            <a:t>Cámaras</a:t>
          </a:r>
          <a:r>
            <a:rPr lang="en-US" b="1" dirty="0">
              <a:solidFill>
                <a:schemeClr val="tx1"/>
              </a:solidFill>
            </a:rPr>
            <a:t> de Comercio</a:t>
          </a:r>
          <a:endParaRPr lang="es-CL" b="1" dirty="0">
            <a:solidFill>
              <a:schemeClr val="tx1"/>
            </a:solidFill>
          </a:endParaRPr>
        </a:p>
      </dgm:t>
    </dgm:pt>
    <dgm:pt modelId="{99C8949C-C30C-4523-B068-693E562B6EC7}" type="parTrans" cxnId="{688C7922-5C1C-4AFF-A5D3-08D7B71A10C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9427D4-E399-45D9-8A13-0661C99EBFC2}" type="sibTrans" cxnId="{688C7922-5C1C-4AFF-A5D3-08D7B71A10C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32F41B6-5C22-4F0C-B590-DA895FED9885}">
      <dgm:prSet/>
      <dgm:spPr/>
      <dgm:t>
        <a:bodyPr/>
        <a:lstStyle/>
        <a:p>
          <a:pPr marL="0" marR="0" lvl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b="1" dirty="0">
              <a:solidFill>
                <a:schemeClr val="tx1"/>
              </a:solidFill>
            </a:rPr>
            <a:t>Gremios de </a:t>
          </a:r>
          <a:r>
            <a:rPr lang="en-US" b="1" dirty="0" err="1">
              <a:solidFill>
                <a:schemeClr val="tx1"/>
              </a:solidFill>
            </a:rPr>
            <a:t>Transporte</a:t>
          </a:r>
          <a:endParaRPr lang="es-CL" b="1" dirty="0">
            <a:solidFill>
              <a:schemeClr val="tx1"/>
            </a:solidFill>
          </a:endParaRPr>
        </a:p>
      </dgm:t>
    </dgm:pt>
    <dgm:pt modelId="{2B3F9EAE-DBFE-4E7D-AEAD-45623A022935}" type="parTrans" cxnId="{75608C79-1C86-4139-BE71-93ED5A97223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4FCCB8B-C021-4B1E-9928-75C374195D7A}" type="sibTrans" cxnId="{75608C79-1C86-4139-BE71-93ED5A97223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8855DC-4148-4FEE-945B-B9994A1C7E17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Colsa</a:t>
          </a:r>
          <a:endParaRPr lang="es-CL" b="1" dirty="0">
            <a:solidFill>
              <a:schemeClr val="tx1"/>
            </a:solidFill>
          </a:endParaRPr>
        </a:p>
      </dgm:t>
    </dgm:pt>
    <dgm:pt modelId="{8F377A18-9E9C-4DBE-9F5E-4338B37DFD7C}" type="parTrans" cxnId="{76991C5D-F7EF-479A-BA0E-1B8BB7EBDD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2FD28B-FAF5-4AE6-820A-1E7B4A206955}" type="sibTrans" cxnId="{76991C5D-F7EF-479A-BA0E-1B8BB7EBDD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9D3BDF-1456-48E6-ABC6-74E59487B45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err="1">
              <a:solidFill>
                <a:schemeClr val="tx1"/>
              </a:solidFill>
            </a:rPr>
            <a:t>Concesionarios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Portuarios</a:t>
          </a:r>
          <a:endParaRPr lang="es-CL" b="1" dirty="0">
            <a:solidFill>
              <a:schemeClr val="tx1"/>
            </a:solidFill>
          </a:endParaRPr>
        </a:p>
      </dgm:t>
    </dgm:pt>
    <dgm:pt modelId="{3A11CFA2-B2F0-4DDB-B413-2232CADF1055}" type="parTrans" cxnId="{A064F0E2-A672-4D26-AB0B-7612C0E583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AA042B7-D11B-406D-8621-4FF807F235AE}" type="sibTrans" cxnId="{A064F0E2-A672-4D26-AB0B-7612C0E583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6B8C43-BE52-48B0-A535-FEF4A360B235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Municipalidad y GORE</a:t>
          </a:r>
          <a:endParaRPr lang="es-CL" b="1" dirty="0">
            <a:solidFill>
              <a:schemeClr val="tx1"/>
            </a:solidFill>
          </a:endParaRPr>
        </a:p>
      </dgm:t>
    </dgm:pt>
    <dgm:pt modelId="{80DF1E03-5FE5-46C4-9487-3DF22A47E4E2}" type="parTrans" cxnId="{DC438C98-A145-4D0A-9D97-837B616E71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2092AE7-B4D9-4DE7-A0BD-749804343EED}" type="sibTrans" cxnId="{DC438C98-A145-4D0A-9D97-837B616E71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6EFA4C-DC9F-4EAD-9CA5-723D3D128E3A}" type="pres">
      <dgm:prSet presAssocID="{3B268CEF-E9B9-4440-969D-255316FA395F}" presName="Name0" presStyleCnt="0">
        <dgm:presLayoutVars>
          <dgm:dir/>
          <dgm:resizeHandles val="exact"/>
        </dgm:presLayoutVars>
      </dgm:prSet>
      <dgm:spPr/>
    </dgm:pt>
    <dgm:pt modelId="{7EC35DDE-A9DC-4F16-8EAC-BC767BBB608B}" type="pres">
      <dgm:prSet presAssocID="{4ECBF92E-2A2B-4325-9436-90266E2F7BC4}" presName="node" presStyleLbl="node1" presStyleIdx="0" presStyleCnt="12">
        <dgm:presLayoutVars>
          <dgm:bulletEnabled val="1"/>
        </dgm:presLayoutVars>
      </dgm:prSet>
      <dgm:spPr/>
    </dgm:pt>
    <dgm:pt modelId="{0DF45E88-96FA-48D1-B372-8D9FAF3B72B9}" type="pres">
      <dgm:prSet presAssocID="{EBE6207C-34EF-4952-9368-99207907712D}" presName="sibTrans" presStyleLbl="sibTrans1D1" presStyleIdx="0" presStyleCnt="11"/>
      <dgm:spPr/>
    </dgm:pt>
    <dgm:pt modelId="{16775F11-95E7-41B8-AB59-0C5ABDB402D0}" type="pres">
      <dgm:prSet presAssocID="{EBE6207C-34EF-4952-9368-99207907712D}" presName="connectorText" presStyleLbl="sibTrans1D1" presStyleIdx="0" presStyleCnt="11"/>
      <dgm:spPr/>
    </dgm:pt>
    <dgm:pt modelId="{21D5A072-2182-43DA-9301-6FA297803D1E}" type="pres">
      <dgm:prSet presAssocID="{6BD7D11E-1724-4CE8-A291-801124434CB4}" presName="node" presStyleLbl="node1" presStyleIdx="1" presStyleCnt="12">
        <dgm:presLayoutVars>
          <dgm:bulletEnabled val="1"/>
        </dgm:presLayoutVars>
      </dgm:prSet>
      <dgm:spPr/>
    </dgm:pt>
    <dgm:pt modelId="{A247E52D-7AFB-43C7-B8BF-6266DF24196D}" type="pres">
      <dgm:prSet presAssocID="{B149FB79-CD46-4023-B8BA-8DAA0D6E7DB9}" presName="sibTrans" presStyleLbl="sibTrans1D1" presStyleIdx="1" presStyleCnt="11"/>
      <dgm:spPr/>
    </dgm:pt>
    <dgm:pt modelId="{F742C760-AF9F-4A3C-90C8-D7E7E1692332}" type="pres">
      <dgm:prSet presAssocID="{B149FB79-CD46-4023-B8BA-8DAA0D6E7DB9}" presName="connectorText" presStyleLbl="sibTrans1D1" presStyleIdx="1" presStyleCnt="11"/>
      <dgm:spPr/>
    </dgm:pt>
    <dgm:pt modelId="{30521A91-F97E-4260-A5F0-C3AEA578F21C}" type="pres">
      <dgm:prSet presAssocID="{F3BDC3C2-57AC-4FA0-BF2D-0828D8031F8F}" presName="node" presStyleLbl="node1" presStyleIdx="2" presStyleCnt="12">
        <dgm:presLayoutVars>
          <dgm:bulletEnabled val="1"/>
        </dgm:presLayoutVars>
      </dgm:prSet>
      <dgm:spPr/>
    </dgm:pt>
    <dgm:pt modelId="{371119B1-91B6-47A3-9053-C03B88BB1857}" type="pres">
      <dgm:prSet presAssocID="{94AAC1E9-9674-4657-90B4-367FF1FF77AD}" presName="sibTrans" presStyleLbl="sibTrans1D1" presStyleIdx="2" presStyleCnt="11"/>
      <dgm:spPr/>
    </dgm:pt>
    <dgm:pt modelId="{01F825FF-BCB1-4767-B37F-577AC63E173F}" type="pres">
      <dgm:prSet presAssocID="{94AAC1E9-9674-4657-90B4-367FF1FF77AD}" presName="connectorText" presStyleLbl="sibTrans1D1" presStyleIdx="2" presStyleCnt="11"/>
      <dgm:spPr/>
    </dgm:pt>
    <dgm:pt modelId="{544C3560-682C-4B46-8C2A-D1C41D73A769}" type="pres">
      <dgm:prSet presAssocID="{C92E364C-4C82-41CA-9CD9-9B9B3674BC1B}" presName="node" presStyleLbl="node1" presStyleIdx="3" presStyleCnt="12">
        <dgm:presLayoutVars>
          <dgm:bulletEnabled val="1"/>
        </dgm:presLayoutVars>
      </dgm:prSet>
      <dgm:spPr/>
    </dgm:pt>
    <dgm:pt modelId="{0BBAE76E-1520-48F1-9A58-3BBCA7141C86}" type="pres">
      <dgm:prSet presAssocID="{7AE2F9DF-CAF8-4BFA-9E17-1F740F52ED55}" presName="sibTrans" presStyleLbl="sibTrans1D1" presStyleIdx="3" presStyleCnt="11"/>
      <dgm:spPr/>
    </dgm:pt>
    <dgm:pt modelId="{9C470EA7-48C8-422A-8815-7DF0A8663667}" type="pres">
      <dgm:prSet presAssocID="{7AE2F9DF-CAF8-4BFA-9E17-1F740F52ED55}" presName="connectorText" presStyleLbl="sibTrans1D1" presStyleIdx="3" presStyleCnt="11"/>
      <dgm:spPr/>
    </dgm:pt>
    <dgm:pt modelId="{9DB93708-1034-408F-8128-364948D13E71}" type="pres">
      <dgm:prSet presAssocID="{89829470-AC1F-4CF5-A7D9-1B6D832A06ED}" presName="node" presStyleLbl="node1" presStyleIdx="4" presStyleCnt="12">
        <dgm:presLayoutVars>
          <dgm:bulletEnabled val="1"/>
        </dgm:presLayoutVars>
      </dgm:prSet>
      <dgm:spPr/>
    </dgm:pt>
    <dgm:pt modelId="{9BF3F006-BC5F-4CB5-839D-F414CB32D849}" type="pres">
      <dgm:prSet presAssocID="{E6E6B23F-8265-462E-9C59-35263B6FC03E}" presName="sibTrans" presStyleLbl="sibTrans1D1" presStyleIdx="4" presStyleCnt="11"/>
      <dgm:spPr/>
    </dgm:pt>
    <dgm:pt modelId="{5ABD92AB-1732-49F7-AD04-EC443C28C17E}" type="pres">
      <dgm:prSet presAssocID="{E6E6B23F-8265-462E-9C59-35263B6FC03E}" presName="connectorText" presStyleLbl="sibTrans1D1" presStyleIdx="4" presStyleCnt="11"/>
      <dgm:spPr/>
    </dgm:pt>
    <dgm:pt modelId="{A9D052B3-3C82-466F-A812-EE6276565AC0}" type="pres">
      <dgm:prSet presAssocID="{13B77D70-C8C4-422B-97D9-9E3334E1E4E1}" presName="node" presStyleLbl="node1" presStyleIdx="5" presStyleCnt="12">
        <dgm:presLayoutVars>
          <dgm:bulletEnabled val="1"/>
        </dgm:presLayoutVars>
      </dgm:prSet>
      <dgm:spPr/>
    </dgm:pt>
    <dgm:pt modelId="{522789AB-9288-42C3-A20F-03000655E1AE}" type="pres">
      <dgm:prSet presAssocID="{26AD3BD5-BF20-46D3-A767-044D7BA20A9B}" presName="sibTrans" presStyleLbl="sibTrans1D1" presStyleIdx="5" presStyleCnt="11"/>
      <dgm:spPr/>
    </dgm:pt>
    <dgm:pt modelId="{732F1673-0504-4EEE-9A52-DD89CD7E296C}" type="pres">
      <dgm:prSet presAssocID="{26AD3BD5-BF20-46D3-A767-044D7BA20A9B}" presName="connectorText" presStyleLbl="sibTrans1D1" presStyleIdx="5" presStyleCnt="11"/>
      <dgm:spPr/>
    </dgm:pt>
    <dgm:pt modelId="{EAD2003E-627B-4A3F-AA75-EBD85D7D3FF3}" type="pres">
      <dgm:prSet presAssocID="{78D193A7-9C4B-40C6-A0A9-7A0C61CD477C}" presName="node" presStyleLbl="node1" presStyleIdx="6" presStyleCnt="12">
        <dgm:presLayoutVars>
          <dgm:bulletEnabled val="1"/>
        </dgm:presLayoutVars>
      </dgm:prSet>
      <dgm:spPr/>
    </dgm:pt>
    <dgm:pt modelId="{0CA5A85D-1EBD-4927-ACE1-9BBBF3DCE181}" type="pres">
      <dgm:prSet presAssocID="{2677C4F7-1D4B-4887-8457-83C1BF897548}" presName="sibTrans" presStyleLbl="sibTrans1D1" presStyleIdx="6" presStyleCnt="11"/>
      <dgm:spPr/>
    </dgm:pt>
    <dgm:pt modelId="{D9FC6BDA-500F-4E87-A53D-C2F39A578267}" type="pres">
      <dgm:prSet presAssocID="{2677C4F7-1D4B-4887-8457-83C1BF897548}" presName="connectorText" presStyleLbl="sibTrans1D1" presStyleIdx="6" presStyleCnt="11"/>
      <dgm:spPr/>
    </dgm:pt>
    <dgm:pt modelId="{EAB97223-F36C-4457-9CB3-2E56DD5F6993}" type="pres">
      <dgm:prSet presAssocID="{C8ECA8AB-0270-4F4E-AFEE-02A94A0FBC7C}" presName="node" presStyleLbl="node1" presStyleIdx="7" presStyleCnt="12">
        <dgm:presLayoutVars>
          <dgm:bulletEnabled val="1"/>
        </dgm:presLayoutVars>
      </dgm:prSet>
      <dgm:spPr/>
    </dgm:pt>
    <dgm:pt modelId="{66E18C0D-B1C5-4792-8C0C-1F64BF7FBF63}" type="pres">
      <dgm:prSet presAssocID="{789427D4-E399-45D9-8A13-0661C99EBFC2}" presName="sibTrans" presStyleLbl="sibTrans1D1" presStyleIdx="7" presStyleCnt="11"/>
      <dgm:spPr/>
    </dgm:pt>
    <dgm:pt modelId="{897C8D07-B6FF-4FD6-BF69-88273F16BB7C}" type="pres">
      <dgm:prSet presAssocID="{789427D4-E399-45D9-8A13-0661C99EBFC2}" presName="connectorText" presStyleLbl="sibTrans1D1" presStyleIdx="7" presStyleCnt="11"/>
      <dgm:spPr/>
    </dgm:pt>
    <dgm:pt modelId="{545060F6-DBBB-4FE0-9F71-D06BE28CB7A4}" type="pres">
      <dgm:prSet presAssocID="{632F41B6-5C22-4F0C-B590-DA895FED9885}" presName="node" presStyleLbl="node1" presStyleIdx="8" presStyleCnt="12">
        <dgm:presLayoutVars>
          <dgm:bulletEnabled val="1"/>
        </dgm:presLayoutVars>
      </dgm:prSet>
      <dgm:spPr/>
    </dgm:pt>
    <dgm:pt modelId="{8D2E524E-8CA0-4538-870C-FD66C3834BEA}" type="pres">
      <dgm:prSet presAssocID="{C4FCCB8B-C021-4B1E-9928-75C374195D7A}" presName="sibTrans" presStyleLbl="sibTrans1D1" presStyleIdx="8" presStyleCnt="11"/>
      <dgm:spPr/>
    </dgm:pt>
    <dgm:pt modelId="{40135B4B-10DA-405C-9BCE-10DE7C149A4B}" type="pres">
      <dgm:prSet presAssocID="{C4FCCB8B-C021-4B1E-9928-75C374195D7A}" presName="connectorText" presStyleLbl="sibTrans1D1" presStyleIdx="8" presStyleCnt="11"/>
      <dgm:spPr/>
    </dgm:pt>
    <dgm:pt modelId="{35EBC3DF-10BB-49BB-BC43-30227D6E1156}" type="pres">
      <dgm:prSet presAssocID="{518855DC-4148-4FEE-945B-B9994A1C7E17}" presName="node" presStyleLbl="node1" presStyleIdx="9" presStyleCnt="12">
        <dgm:presLayoutVars>
          <dgm:bulletEnabled val="1"/>
        </dgm:presLayoutVars>
      </dgm:prSet>
      <dgm:spPr/>
    </dgm:pt>
    <dgm:pt modelId="{C229D941-E7F5-4F3B-9D61-665D3D1DF50C}" type="pres">
      <dgm:prSet presAssocID="{D02FD28B-FAF5-4AE6-820A-1E7B4A206955}" presName="sibTrans" presStyleLbl="sibTrans1D1" presStyleIdx="9" presStyleCnt="11"/>
      <dgm:spPr/>
    </dgm:pt>
    <dgm:pt modelId="{7B5E2FC9-E609-4727-90BF-9AA7959EB0ED}" type="pres">
      <dgm:prSet presAssocID="{D02FD28B-FAF5-4AE6-820A-1E7B4A206955}" presName="connectorText" presStyleLbl="sibTrans1D1" presStyleIdx="9" presStyleCnt="11"/>
      <dgm:spPr/>
    </dgm:pt>
    <dgm:pt modelId="{CF89893C-4F22-4171-AA16-9433288DFA57}" type="pres">
      <dgm:prSet presAssocID="{A89D3BDF-1456-48E6-ABC6-74E59487B45B}" presName="node" presStyleLbl="node1" presStyleIdx="10" presStyleCnt="12">
        <dgm:presLayoutVars>
          <dgm:bulletEnabled val="1"/>
        </dgm:presLayoutVars>
      </dgm:prSet>
      <dgm:spPr/>
    </dgm:pt>
    <dgm:pt modelId="{78C5395E-14A9-489B-83B4-467B4F005333}" type="pres">
      <dgm:prSet presAssocID="{8AA042B7-D11B-406D-8621-4FF807F235AE}" presName="sibTrans" presStyleLbl="sibTrans1D1" presStyleIdx="10" presStyleCnt="11"/>
      <dgm:spPr/>
    </dgm:pt>
    <dgm:pt modelId="{4C77C289-9DA6-4ED9-834F-42C21F960549}" type="pres">
      <dgm:prSet presAssocID="{8AA042B7-D11B-406D-8621-4FF807F235AE}" presName="connectorText" presStyleLbl="sibTrans1D1" presStyleIdx="10" presStyleCnt="11"/>
      <dgm:spPr/>
    </dgm:pt>
    <dgm:pt modelId="{119CBDFC-6B88-4F62-B330-84F46A587816}" type="pres">
      <dgm:prSet presAssocID="{306B8C43-BE52-48B0-A535-FEF4A360B23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B4C4200-723C-44C1-8775-8DCFCF670505}" type="presOf" srcId="{518855DC-4148-4FEE-945B-B9994A1C7E17}" destId="{35EBC3DF-10BB-49BB-BC43-30227D6E1156}" srcOrd="0" destOrd="0" presId="urn:microsoft.com/office/officeart/2016/7/layout/RepeatingBendingProcessNew"/>
    <dgm:cxn modelId="{C43B0E05-D500-49BD-B2A2-A75C62B4AA09}" type="presOf" srcId="{C4FCCB8B-C021-4B1E-9928-75C374195D7A}" destId="{8D2E524E-8CA0-4538-870C-FD66C3834BEA}" srcOrd="0" destOrd="0" presId="urn:microsoft.com/office/officeart/2016/7/layout/RepeatingBendingProcessNew"/>
    <dgm:cxn modelId="{2F929A1B-3B50-4E25-A6DC-880DCCB4B18B}" type="presOf" srcId="{89829470-AC1F-4CF5-A7D9-1B6D832A06ED}" destId="{9DB93708-1034-408F-8128-364948D13E71}" srcOrd="0" destOrd="0" presId="urn:microsoft.com/office/officeart/2016/7/layout/RepeatingBendingProcessNew"/>
    <dgm:cxn modelId="{688C7922-5C1C-4AFF-A5D3-08D7B71A10C8}" srcId="{3B268CEF-E9B9-4440-969D-255316FA395F}" destId="{C8ECA8AB-0270-4F4E-AFEE-02A94A0FBC7C}" srcOrd="7" destOrd="0" parTransId="{99C8949C-C30C-4523-B068-693E562B6EC7}" sibTransId="{789427D4-E399-45D9-8A13-0661C99EBFC2}"/>
    <dgm:cxn modelId="{9C54F127-E4CA-40E1-8F4F-AE12FC2AE02E}" type="presOf" srcId="{6BD7D11E-1724-4CE8-A291-801124434CB4}" destId="{21D5A072-2182-43DA-9301-6FA297803D1E}" srcOrd="0" destOrd="0" presId="urn:microsoft.com/office/officeart/2016/7/layout/RepeatingBendingProcessNew"/>
    <dgm:cxn modelId="{CCF1C630-DE05-4DAE-8F8E-720B1DBF2170}" type="presOf" srcId="{7AE2F9DF-CAF8-4BFA-9E17-1F740F52ED55}" destId="{9C470EA7-48C8-422A-8815-7DF0A8663667}" srcOrd="1" destOrd="0" presId="urn:microsoft.com/office/officeart/2016/7/layout/RepeatingBendingProcessNew"/>
    <dgm:cxn modelId="{785D1433-5DC1-44CE-8B64-96A251EBDCB0}" srcId="{3B268CEF-E9B9-4440-969D-255316FA395F}" destId="{F3BDC3C2-57AC-4FA0-BF2D-0828D8031F8F}" srcOrd="2" destOrd="0" parTransId="{1D8B631C-5145-4A55-9C78-6553B4E60A2C}" sibTransId="{94AAC1E9-9674-4657-90B4-367FF1FF77AD}"/>
    <dgm:cxn modelId="{D2549834-41E8-48C3-B31C-A96CA51877FF}" type="presOf" srcId="{C92E364C-4C82-41CA-9CD9-9B9B3674BC1B}" destId="{544C3560-682C-4B46-8C2A-D1C41D73A769}" srcOrd="0" destOrd="0" presId="urn:microsoft.com/office/officeart/2016/7/layout/RepeatingBendingProcessNew"/>
    <dgm:cxn modelId="{32CA4338-1609-4882-B148-0AC550771220}" type="presOf" srcId="{8AA042B7-D11B-406D-8621-4FF807F235AE}" destId="{4C77C289-9DA6-4ED9-834F-42C21F960549}" srcOrd="1" destOrd="0" presId="urn:microsoft.com/office/officeart/2016/7/layout/RepeatingBendingProcessNew"/>
    <dgm:cxn modelId="{7D12243A-C6EF-4767-9F9A-103E980288D0}" type="presOf" srcId="{E6E6B23F-8265-462E-9C59-35263B6FC03E}" destId="{9BF3F006-BC5F-4CB5-839D-F414CB32D849}" srcOrd="0" destOrd="0" presId="urn:microsoft.com/office/officeart/2016/7/layout/RepeatingBendingProcessNew"/>
    <dgm:cxn modelId="{E2C9155C-EEC5-469F-8758-EFD0D112D0F3}" type="presOf" srcId="{B149FB79-CD46-4023-B8BA-8DAA0D6E7DB9}" destId="{A247E52D-7AFB-43C7-B8BF-6266DF24196D}" srcOrd="0" destOrd="0" presId="urn:microsoft.com/office/officeart/2016/7/layout/RepeatingBendingProcessNew"/>
    <dgm:cxn modelId="{76991C5D-F7EF-479A-BA0E-1B8BB7EBDD4E}" srcId="{3B268CEF-E9B9-4440-969D-255316FA395F}" destId="{518855DC-4148-4FEE-945B-B9994A1C7E17}" srcOrd="9" destOrd="0" parTransId="{8F377A18-9E9C-4DBE-9F5E-4338B37DFD7C}" sibTransId="{D02FD28B-FAF5-4AE6-820A-1E7B4A206955}"/>
    <dgm:cxn modelId="{58E40847-62BB-48BE-9188-8EFB7072F95C}" srcId="{3B268CEF-E9B9-4440-969D-255316FA395F}" destId="{4ECBF92E-2A2B-4325-9436-90266E2F7BC4}" srcOrd="0" destOrd="0" parTransId="{A0270D84-79C4-4D6D-A61B-7D49D9EFD0B4}" sibTransId="{EBE6207C-34EF-4952-9368-99207907712D}"/>
    <dgm:cxn modelId="{DAEE6069-6BC3-48B6-BBB4-FDDAABA01356}" type="presOf" srcId="{78D193A7-9C4B-40C6-A0A9-7A0C61CD477C}" destId="{EAD2003E-627B-4A3F-AA75-EBD85D7D3FF3}" srcOrd="0" destOrd="0" presId="urn:microsoft.com/office/officeart/2016/7/layout/RepeatingBendingProcessNew"/>
    <dgm:cxn modelId="{9C0A474E-15ED-4E21-BC57-0779DA8EB189}" type="presOf" srcId="{632F41B6-5C22-4F0C-B590-DA895FED9885}" destId="{545060F6-DBBB-4FE0-9F71-D06BE28CB7A4}" srcOrd="0" destOrd="0" presId="urn:microsoft.com/office/officeart/2016/7/layout/RepeatingBendingProcessNew"/>
    <dgm:cxn modelId="{EED7C86E-3E14-41A3-B860-6B545B2B37D4}" type="presOf" srcId="{7AE2F9DF-CAF8-4BFA-9E17-1F740F52ED55}" destId="{0BBAE76E-1520-48F1-9A58-3BBCA7141C86}" srcOrd="0" destOrd="0" presId="urn:microsoft.com/office/officeart/2016/7/layout/RepeatingBendingProcessNew"/>
    <dgm:cxn modelId="{365FE86F-32FF-4914-B015-4F5A411B11FA}" type="presOf" srcId="{EBE6207C-34EF-4952-9368-99207907712D}" destId="{16775F11-95E7-41B8-AB59-0C5ABDB402D0}" srcOrd="1" destOrd="0" presId="urn:microsoft.com/office/officeart/2016/7/layout/RepeatingBendingProcessNew"/>
    <dgm:cxn modelId="{2F8BAF75-DA1D-4C75-9C32-CA87054C875B}" type="presOf" srcId="{2677C4F7-1D4B-4887-8457-83C1BF897548}" destId="{D9FC6BDA-500F-4E87-A53D-C2F39A578267}" srcOrd="1" destOrd="0" presId="urn:microsoft.com/office/officeart/2016/7/layout/RepeatingBendingProcessNew"/>
    <dgm:cxn modelId="{52851656-8491-43EC-992C-267BD4CCEF38}" type="presOf" srcId="{E6E6B23F-8265-462E-9C59-35263B6FC03E}" destId="{5ABD92AB-1732-49F7-AD04-EC443C28C17E}" srcOrd="1" destOrd="0" presId="urn:microsoft.com/office/officeart/2016/7/layout/RepeatingBendingProcessNew"/>
    <dgm:cxn modelId="{CA560878-5C79-4AFD-9D70-23B11AC582F8}" type="presOf" srcId="{306B8C43-BE52-48B0-A535-FEF4A360B235}" destId="{119CBDFC-6B88-4F62-B330-84F46A587816}" srcOrd="0" destOrd="0" presId="urn:microsoft.com/office/officeart/2016/7/layout/RepeatingBendingProcessNew"/>
    <dgm:cxn modelId="{75608C79-1C86-4139-BE71-93ED5A972233}" srcId="{3B268CEF-E9B9-4440-969D-255316FA395F}" destId="{632F41B6-5C22-4F0C-B590-DA895FED9885}" srcOrd="8" destOrd="0" parTransId="{2B3F9EAE-DBFE-4E7D-AEAD-45623A022935}" sibTransId="{C4FCCB8B-C021-4B1E-9928-75C374195D7A}"/>
    <dgm:cxn modelId="{C7A87F5A-9E9F-41E6-8916-5AC2A73A8CD4}" type="presOf" srcId="{3B268CEF-E9B9-4440-969D-255316FA395F}" destId="{3A6EFA4C-DC9F-4EAD-9CA5-723D3D128E3A}" srcOrd="0" destOrd="0" presId="urn:microsoft.com/office/officeart/2016/7/layout/RepeatingBendingProcessNew"/>
    <dgm:cxn modelId="{3BABC87E-7545-4D50-A4AB-0A6AB1B1F098}" srcId="{3B268CEF-E9B9-4440-969D-255316FA395F}" destId="{13B77D70-C8C4-422B-97D9-9E3334E1E4E1}" srcOrd="5" destOrd="0" parTransId="{0B5DB2B8-3EF4-4C1E-A721-CB19BBA8E9AD}" sibTransId="{26AD3BD5-BF20-46D3-A767-044D7BA20A9B}"/>
    <dgm:cxn modelId="{5A6CED80-6211-4D23-912B-E59935788CB6}" srcId="{3B268CEF-E9B9-4440-969D-255316FA395F}" destId="{78D193A7-9C4B-40C6-A0A9-7A0C61CD477C}" srcOrd="6" destOrd="0" parTransId="{EAC9F5AF-E9F8-4DAB-8F25-CCD313EAB26C}" sibTransId="{2677C4F7-1D4B-4887-8457-83C1BF897548}"/>
    <dgm:cxn modelId="{A2968186-4DBF-4CAE-9013-016B5751B49F}" type="presOf" srcId="{26AD3BD5-BF20-46D3-A767-044D7BA20A9B}" destId="{522789AB-9288-42C3-A20F-03000655E1AE}" srcOrd="0" destOrd="0" presId="urn:microsoft.com/office/officeart/2016/7/layout/RepeatingBendingProcessNew"/>
    <dgm:cxn modelId="{A4133B8A-F085-4592-A9CE-B8988717A20A}" srcId="{3B268CEF-E9B9-4440-969D-255316FA395F}" destId="{89829470-AC1F-4CF5-A7D9-1B6D832A06ED}" srcOrd="4" destOrd="0" parTransId="{DBEAF717-D0BA-4BAD-899E-D4567AA74E7A}" sibTransId="{E6E6B23F-8265-462E-9C59-35263B6FC03E}"/>
    <dgm:cxn modelId="{53051397-A030-4E3B-8F68-A70D7D859331}" type="presOf" srcId="{EBE6207C-34EF-4952-9368-99207907712D}" destId="{0DF45E88-96FA-48D1-B372-8D9FAF3B72B9}" srcOrd="0" destOrd="0" presId="urn:microsoft.com/office/officeart/2016/7/layout/RepeatingBendingProcessNew"/>
    <dgm:cxn modelId="{81C65C98-B893-450D-A39A-D93A05725D96}" srcId="{3B268CEF-E9B9-4440-969D-255316FA395F}" destId="{C92E364C-4C82-41CA-9CD9-9B9B3674BC1B}" srcOrd="3" destOrd="0" parTransId="{BB6C6DD9-FD5E-46B8-B874-6BB70EF3BC89}" sibTransId="{7AE2F9DF-CAF8-4BFA-9E17-1F740F52ED55}"/>
    <dgm:cxn modelId="{DC438C98-A145-4D0A-9D97-837B616E716B}" srcId="{3B268CEF-E9B9-4440-969D-255316FA395F}" destId="{306B8C43-BE52-48B0-A535-FEF4A360B235}" srcOrd="11" destOrd="0" parTransId="{80DF1E03-5FE5-46C4-9487-3DF22A47E4E2}" sibTransId="{02092AE7-B4D9-4DE7-A0BD-749804343EED}"/>
    <dgm:cxn modelId="{97E4F29F-61A6-4DF8-AB18-651629F58116}" type="presOf" srcId="{C4FCCB8B-C021-4B1E-9928-75C374195D7A}" destId="{40135B4B-10DA-405C-9BCE-10DE7C149A4B}" srcOrd="1" destOrd="0" presId="urn:microsoft.com/office/officeart/2016/7/layout/RepeatingBendingProcessNew"/>
    <dgm:cxn modelId="{470BB7A9-3A02-41F2-924E-BC8E014CF9C6}" type="presOf" srcId="{D02FD28B-FAF5-4AE6-820A-1E7B4A206955}" destId="{C229D941-E7F5-4F3B-9D61-665D3D1DF50C}" srcOrd="0" destOrd="0" presId="urn:microsoft.com/office/officeart/2016/7/layout/RepeatingBendingProcessNew"/>
    <dgm:cxn modelId="{3A569CB4-FD97-4FC9-8311-DB42BE509615}" type="presOf" srcId="{789427D4-E399-45D9-8A13-0661C99EBFC2}" destId="{66E18C0D-B1C5-4792-8C0C-1F64BF7FBF63}" srcOrd="0" destOrd="0" presId="urn:microsoft.com/office/officeart/2016/7/layout/RepeatingBendingProcessNew"/>
    <dgm:cxn modelId="{C3F67FB6-6A51-4BA6-9D3D-17F3429B7895}" type="presOf" srcId="{94AAC1E9-9674-4657-90B4-367FF1FF77AD}" destId="{01F825FF-BCB1-4767-B37F-577AC63E173F}" srcOrd="1" destOrd="0" presId="urn:microsoft.com/office/officeart/2016/7/layout/RepeatingBendingProcessNew"/>
    <dgm:cxn modelId="{089F76BA-D6BC-4FF2-8994-BB0580F78026}" srcId="{3B268CEF-E9B9-4440-969D-255316FA395F}" destId="{6BD7D11E-1724-4CE8-A291-801124434CB4}" srcOrd="1" destOrd="0" parTransId="{85C7C4EF-7AE0-4D2D-B7EC-10E9CE9C7734}" sibTransId="{B149FB79-CD46-4023-B8BA-8DAA0D6E7DB9}"/>
    <dgm:cxn modelId="{5B6C09C1-61A9-4733-9679-CE00979582CD}" type="presOf" srcId="{A89D3BDF-1456-48E6-ABC6-74E59487B45B}" destId="{CF89893C-4F22-4171-AA16-9433288DFA57}" srcOrd="0" destOrd="0" presId="urn:microsoft.com/office/officeart/2016/7/layout/RepeatingBendingProcessNew"/>
    <dgm:cxn modelId="{1ACAABC2-EBFB-41DE-852D-D07F48596E1C}" type="presOf" srcId="{C8ECA8AB-0270-4F4E-AFEE-02A94A0FBC7C}" destId="{EAB97223-F36C-4457-9CB3-2E56DD5F6993}" srcOrd="0" destOrd="0" presId="urn:microsoft.com/office/officeart/2016/7/layout/RepeatingBendingProcessNew"/>
    <dgm:cxn modelId="{24F09AC7-5333-4000-9CC5-EEEA9AD53C25}" type="presOf" srcId="{4ECBF92E-2A2B-4325-9436-90266E2F7BC4}" destId="{7EC35DDE-A9DC-4F16-8EAC-BC767BBB608B}" srcOrd="0" destOrd="0" presId="urn:microsoft.com/office/officeart/2016/7/layout/RepeatingBendingProcessNew"/>
    <dgm:cxn modelId="{CC68ADC8-5FDD-4767-9AF0-398F0BF904B8}" type="presOf" srcId="{13B77D70-C8C4-422B-97D9-9E3334E1E4E1}" destId="{A9D052B3-3C82-466F-A812-EE6276565AC0}" srcOrd="0" destOrd="0" presId="urn:microsoft.com/office/officeart/2016/7/layout/RepeatingBendingProcessNew"/>
    <dgm:cxn modelId="{090F62DD-EECD-4127-8FAE-9E846CB8F3EA}" type="presOf" srcId="{8AA042B7-D11B-406D-8621-4FF807F235AE}" destId="{78C5395E-14A9-489B-83B4-467B4F005333}" srcOrd="0" destOrd="0" presId="urn:microsoft.com/office/officeart/2016/7/layout/RepeatingBendingProcessNew"/>
    <dgm:cxn modelId="{FFFE02DE-44BF-4D41-9C30-6778F0A58F30}" type="presOf" srcId="{2677C4F7-1D4B-4887-8457-83C1BF897548}" destId="{0CA5A85D-1EBD-4927-ACE1-9BBBF3DCE181}" srcOrd="0" destOrd="0" presId="urn:microsoft.com/office/officeart/2016/7/layout/RepeatingBendingProcessNew"/>
    <dgm:cxn modelId="{A064F0E2-A672-4D26-AB0B-7612C0E58391}" srcId="{3B268CEF-E9B9-4440-969D-255316FA395F}" destId="{A89D3BDF-1456-48E6-ABC6-74E59487B45B}" srcOrd="10" destOrd="0" parTransId="{3A11CFA2-B2F0-4DDB-B413-2232CADF1055}" sibTransId="{8AA042B7-D11B-406D-8621-4FF807F235AE}"/>
    <dgm:cxn modelId="{106C3FEB-0365-4A44-8D4B-F45F063A6E7B}" type="presOf" srcId="{94AAC1E9-9674-4657-90B4-367FF1FF77AD}" destId="{371119B1-91B6-47A3-9053-C03B88BB1857}" srcOrd="0" destOrd="0" presId="urn:microsoft.com/office/officeart/2016/7/layout/RepeatingBendingProcessNew"/>
    <dgm:cxn modelId="{753952ED-F164-41BA-93AA-BAA83AB0EBE7}" type="presOf" srcId="{B149FB79-CD46-4023-B8BA-8DAA0D6E7DB9}" destId="{F742C760-AF9F-4A3C-90C8-D7E7E1692332}" srcOrd="1" destOrd="0" presId="urn:microsoft.com/office/officeart/2016/7/layout/RepeatingBendingProcessNew"/>
    <dgm:cxn modelId="{747478F2-0946-4CB9-B942-1226F8855054}" type="presOf" srcId="{26AD3BD5-BF20-46D3-A767-044D7BA20A9B}" destId="{732F1673-0504-4EEE-9A52-DD89CD7E296C}" srcOrd="1" destOrd="0" presId="urn:microsoft.com/office/officeart/2016/7/layout/RepeatingBendingProcessNew"/>
    <dgm:cxn modelId="{CD11F8F3-C987-4FA8-B424-D5D6B634D9EE}" type="presOf" srcId="{F3BDC3C2-57AC-4FA0-BF2D-0828D8031F8F}" destId="{30521A91-F97E-4260-A5F0-C3AEA578F21C}" srcOrd="0" destOrd="0" presId="urn:microsoft.com/office/officeart/2016/7/layout/RepeatingBendingProcessNew"/>
    <dgm:cxn modelId="{3C53B3F5-F98F-4F57-B59F-396C46EF8D8C}" type="presOf" srcId="{789427D4-E399-45D9-8A13-0661C99EBFC2}" destId="{897C8D07-B6FF-4FD6-BF69-88273F16BB7C}" srcOrd="1" destOrd="0" presId="urn:microsoft.com/office/officeart/2016/7/layout/RepeatingBendingProcessNew"/>
    <dgm:cxn modelId="{CF39B6FC-47DE-439B-8002-6072D055CCD4}" type="presOf" srcId="{D02FD28B-FAF5-4AE6-820A-1E7B4A206955}" destId="{7B5E2FC9-E609-4727-90BF-9AA7959EB0ED}" srcOrd="1" destOrd="0" presId="urn:microsoft.com/office/officeart/2016/7/layout/RepeatingBendingProcessNew"/>
    <dgm:cxn modelId="{8090793F-0A68-417D-89DD-E73BD1515427}" type="presParOf" srcId="{3A6EFA4C-DC9F-4EAD-9CA5-723D3D128E3A}" destId="{7EC35DDE-A9DC-4F16-8EAC-BC767BBB608B}" srcOrd="0" destOrd="0" presId="urn:microsoft.com/office/officeart/2016/7/layout/RepeatingBendingProcessNew"/>
    <dgm:cxn modelId="{B932578A-1C53-4D93-AE95-7A6B05565FBA}" type="presParOf" srcId="{3A6EFA4C-DC9F-4EAD-9CA5-723D3D128E3A}" destId="{0DF45E88-96FA-48D1-B372-8D9FAF3B72B9}" srcOrd="1" destOrd="0" presId="urn:microsoft.com/office/officeart/2016/7/layout/RepeatingBendingProcessNew"/>
    <dgm:cxn modelId="{95B6CC23-A01D-4FBA-AF40-0B237A15AB0C}" type="presParOf" srcId="{0DF45E88-96FA-48D1-B372-8D9FAF3B72B9}" destId="{16775F11-95E7-41B8-AB59-0C5ABDB402D0}" srcOrd="0" destOrd="0" presId="urn:microsoft.com/office/officeart/2016/7/layout/RepeatingBendingProcessNew"/>
    <dgm:cxn modelId="{D31F4C59-9EED-41F6-B322-782443E71A7F}" type="presParOf" srcId="{3A6EFA4C-DC9F-4EAD-9CA5-723D3D128E3A}" destId="{21D5A072-2182-43DA-9301-6FA297803D1E}" srcOrd="2" destOrd="0" presId="urn:microsoft.com/office/officeart/2016/7/layout/RepeatingBendingProcessNew"/>
    <dgm:cxn modelId="{7AC73211-2589-43CB-A0A2-FB67123DEDD4}" type="presParOf" srcId="{3A6EFA4C-DC9F-4EAD-9CA5-723D3D128E3A}" destId="{A247E52D-7AFB-43C7-B8BF-6266DF24196D}" srcOrd="3" destOrd="0" presId="urn:microsoft.com/office/officeart/2016/7/layout/RepeatingBendingProcessNew"/>
    <dgm:cxn modelId="{43836F16-B316-4D0C-BE79-550EA0DD8381}" type="presParOf" srcId="{A247E52D-7AFB-43C7-B8BF-6266DF24196D}" destId="{F742C760-AF9F-4A3C-90C8-D7E7E1692332}" srcOrd="0" destOrd="0" presId="urn:microsoft.com/office/officeart/2016/7/layout/RepeatingBendingProcessNew"/>
    <dgm:cxn modelId="{7D75723A-4C48-499E-923B-8B5324656236}" type="presParOf" srcId="{3A6EFA4C-DC9F-4EAD-9CA5-723D3D128E3A}" destId="{30521A91-F97E-4260-A5F0-C3AEA578F21C}" srcOrd="4" destOrd="0" presId="urn:microsoft.com/office/officeart/2016/7/layout/RepeatingBendingProcessNew"/>
    <dgm:cxn modelId="{0F7CBB4F-84A1-445C-A0A7-5DDE265421D1}" type="presParOf" srcId="{3A6EFA4C-DC9F-4EAD-9CA5-723D3D128E3A}" destId="{371119B1-91B6-47A3-9053-C03B88BB1857}" srcOrd="5" destOrd="0" presId="urn:microsoft.com/office/officeart/2016/7/layout/RepeatingBendingProcessNew"/>
    <dgm:cxn modelId="{7BF441BA-CC90-4FF1-BA73-9B8BD0E69EEF}" type="presParOf" srcId="{371119B1-91B6-47A3-9053-C03B88BB1857}" destId="{01F825FF-BCB1-4767-B37F-577AC63E173F}" srcOrd="0" destOrd="0" presId="urn:microsoft.com/office/officeart/2016/7/layout/RepeatingBendingProcessNew"/>
    <dgm:cxn modelId="{B7D1950F-6AC8-4FEB-9568-11FBC5559B28}" type="presParOf" srcId="{3A6EFA4C-DC9F-4EAD-9CA5-723D3D128E3A}" destId="{544C3560-682C-4B46-8C2A-D1C41D73A769}" srcOrd="6" destOrd="0" presId="urn:microsoft.com/office/officeart/2016/7/layout/RepeatingBendingProcessNew"/>
    <dgm:cxn modelId="{DB2B04C4-DCE1-4C20-A5D2-88B3E962107E}" type="presParOf" srcId="{3A6EFA4C-DC9F-4EAD-9CA5-723D3D128E3A}" destId="{0BBAE76E-1520-48F1-9A58-3BBCA7141C86}" srcOrd="7" destOrd="0" presId="urn:microsoft.com/office/officeart/2016/7/layout/RepeatingBendingProcessNew"/>
    <dgm:cxn modelId="{9DDF3932-EF70-407E-AE8C-471D9F7DF3FC}" type="presParOf" srcId="{0BBAE76E-1520-48F1-9A58-3BBCA7141C86}" destId="{9C470EA7-48C8-422A-8815-7DF0A8663667}" srcOrd="0" destOrd="0" presId="urn:microsoft.com/office/officeart/2016/7/layout/RepeatingBendingProcessNew"/>
    <dgm:cxn modelId="{7628E2F2-1831-42E1-A8ED-BFB966712A95}" type="presParOf" srcId="{3A6EFA4C-DC9F-4EAD-9CA5-723D3D128E3A}" destId="{9DB93708-1034-408F-8128-364948D13E71}" srcOrd="8" destOrd="0" presId="urn:microsoft.com/office/officeart/2016/7/layout/RepeatingBendingProcessNew"/>
    <dgm:cxn modelId="{60349566-4126-45D8-9A18-B01DDA4DC0BE}" type="presParOf" srcId="{3A6EFA4C-DC9F-4EAD-9CA5-723D3D128E3A}" destId="{9BF3F006-BC5F-4CB5-839D-F414CB32D849}" srcOrd="9" destOrd="0" presId="urn:microsoft.com/office/officeart/2016/7/layout/RepeatingBendingProcessNew"/>
    <dgm:cxn modelId="{A1AB779B-5250-4451-AC43-DCD53866E812}" type="presParOf" srcId="{9BF3F006-BC5F-4CB5-839D-F414CB32D849}" destId="{5ABD92AB-1732-49F7-AD04-EC443C28C17E}" srcOrd="0" destOrd="0" presId="urn:microsoft.com/office/officeart/2016/7/layout/RepeatingBendingProcessNew"/>
    <dgm:cxn modelId="{597B6C13-69AE-4BED-A972-6366E5D89C26}" type="presParOf" srcId="{3A6EFA4C-DC9F-4EAD-9CA5-723D3D128E3A}" destId="{A9D052B3-3C82-466F-A812-EE6276565AC0}" srcOrd="10" destOrd="0" presId="urn:microsoft.com/office/officeart/2016/7/layout/RepeatingBendingProcessNew"/>
    <dgm:cxn modelId="{606EF94A-906F-443E-9E92-57AF25758558}" type="presParOf" srcId="{3A6EFA4C-DC9F-4EAD-9CA5-723D3D128E3A}" destId="{522789AB-9288-42C3-A20F-03000655E1AE}" srcOrd="11" destOrd="0" presId="urn:microsoft.com/office/officeart/2016/7/layout/RepeatingBendingProcessNew"/>
    <dgm:cxn modelId="{5740E7D6-AF51-4BF4-AFBF-EAF44E038D1B}" type="presParOf" srcId="{522789AB-9288-42C3-A20F-03000655E1AE}" destId="{732F1673-0504-4EEE-9A52-DD89CD7E296C}" srcOrd="0" destOrd="0" presId="urn:microsoft.com/office/officeart/2016/7/layout/RepeatingBendingProcessNew"/>
    <dgm:cxn modelId="{A6016063-A6CE-43EB-958A-9EBBF4C5E9C1}" type="presParOf" srcId="{3A6EFA4C-DC9F-4EAD-9CA5-723D3D128E3A}" destId="{EAD2003E-627B-4A3F-AA75-EBD85D7D3FF3}" srcOrd="12" destOrd="0" presId="urn:microsoft.com/office/officeart/2016/7/layout/RepeatingBendingProcessNew"/>
    <dgm:cxn modelId="{9058EF49-FEEA-4314-823C-BE547A82FE68}" type="presParOf" srcId="{3A6EFA4C-DC9F-4EAD-9CA5-723D3D128E3A}" destId="{0CA5A85D-1EBD-4927-ACE1-9BBBF3DCE181}" srcOrd="13" destOrd="0" presId="urn:microsoft.com/office/officeart/2016/7/layout/RepeatingBendingProcessNew"/>
    <dgm:cxn modelId="{7D337109-912D-42CB-839A-F101764C7A2F}" type="presParOf" srcId="{0CA5A85D-1EBD-4927-ACE1-9BBBF3DCE181}" destId="{D9FC6BDA-500F-4E87-A53D-C2F39A578267}" srcOrd="0" destOrd="0" presId="urn:microsoft.com/office/officeart/2016/7/layout/RepeatingBendingProcessNew"/>
    <dgm:cxn modelId="{79F92D17-72EC-45A9-9D19-8CD76AE3F652}" type="presParOf" srcId="{3A6EFA4C-DC9F-4EAD-9CA5-723D3D128E3A}" destId="{EAB97223-F36C-4457-9CB3-2E56DD5F6993}" srcOrd="14" destOrd="0" presId="urn:microsoft.com/office/officeart/2016/7/layout/RepeatingBendingProcessNew"/>
    <dgm:cxn modelId="{632D3A80-8581-4C1D-B5C3-90518E891689}" type="presParOf" srcId="{3A6EFA4C-DC9F-4EAD-9CA5-723D3D128E3A}" destId="{66E18C0D-B1C5-4792-8C0C-1F64BF7FBF63}" srcOrd="15" destOrd="0" presId="urn:microsoft.com/office/officeart/2016/7/layout/RepeatingBendingProcessNew"/>
    <dgm:cxn modelId="{1D58BC46-5F7E-4681-AAD5-B598A01CCE26}" type="presParOf" srcId="{66E18C0D-B1C5-4792-8C0C-1F64BF7FBF63}" destId="{897C8D07-B6FF-4FD6-BF69-88273F16BB7C}" srcOrd="0" destOrd="0" presId="urn:microsoft.com/office/officeart/2016/7/layout/RepeatingBendingProcessNew"/>
    <dgm:cxn modelId="{51E17FC2-EE58-4651-94E8-8F5FA4B6F513}" type="presParOf" srcId="{3A6EFA4C-DC9F-4EAD-9CA5-723D3D128E3A}" destId="{545060F6-DBBB-4FE0-9F71-D06BE28CB7A4}" srcOrd="16" destOrd="0" presId="urn:microsoft.com/office/officeart/2016/7/layout/RepeatingBendingProcessNew"/>
    <dgm:cxn modelId="{192C105A-2146-4CD9-952A-8D5D883C93F6}" type="presParOf" srcId="{3A6EFA4C-DC9F-4EAD-9CA5-723D3D128E3A}" destId="{8D2E524E-8CA0-4538-870C-FD66C3834BEA}" srcOrd="17" destOrd="0" presId="urn:microsoft.com/office/officeart/2016/7/layout/RepeatingBendingProcessNew"/>
    <dgm:cxn modelId="{381C90CE-B0DB-4F82-9695-D8E16938C1D2}" type="presParOf" srcId="{8D2E524E-8CA0-4538-870C-FD66C3834BEA}" destId="{40135B4B-10DA-405C-9BCE-10DE7C149A4B}" srcOrd="0" destOrd="0" presId="urn:microsoft.com/office/officeart/2016/7/layout/RepeatingBendingProcessNew"/>
    <dgm:cxn modelId="{5AC3C85C-132B-4982-A6D9-D24A00068D57}" type="presParOf" srcId="{3A6EFA4C-DC9F-4EAD-9CA5-723D3D128E3A}" destId="{35EBC3DF-10BB-49BB-BC43-30227D6E1156}" srcOrd="18" destOrd="0" presId="urn:microsoft.com/office/officeart/2016/7/layout/RepeatingBendingProcessNew"/>
    <dgm:cxn modelId="{DB4B0CB8-29FD-4B2B-8C33-07E183E34A41}" type="presParOf" srcId="{3A6EFA4C-DC9F-4EAD-9CA5-723D3D128E3A}" destId="{C229D941-E7F5-4F3B-9D61-665D3D1DF50C}" srcOrd="19" destOrd="0" presId="urn:microsoft.com/office/officeart/2016/7/layout/RepeatingBendingProcessNew"/>
    <dgm:cxn modelId="{BCC97B29-C5A0-449D-825A-DF16D0ECC7E5}" type="presParOf" srcId="{C229D941-E7F5-4F3B-9D61-665D3D1DF50C}" destId="{7B5E2FC9-E609-4727-90BF-9AA7959EB0ED}" srcOrd="0" destOrd="0" presId="urn:microsoft.com/office/officeart/2016/7/layout/RepeatingBendingProcessNew"/>
    <dgm:cxn modelId="{7B0DE896-8DF0-46C6-B1B8-AC3E99987EC8}" type="presParOf" srcId="{3A6EFA4C-DC9F-4EAD-9CA5-723D3D128E3A}" destId="{CF89893C-4F22-4171-AA16-9433288DFA57}" srcOrd="20" destOrd="0" presId="urn:microsoft.com/office/officeart/2016/7/layout/RepeatingBendingProcessNew"/>
    <dgm:cxn modelId="{F5B33FA3-7517-430E-B168-EA52E5240C5D}" type="presParOf" srcId="{3A6EFA4C-DC9F-4EAD-9CA5-723D3D128E3A}" destId="{78C5395E-14A9-489B-83B4-467B4F005333}" srcOrd="21" destOrd="0" presId="urn:microsoft.com/office/officeart/2016/7/layout/RepeatingBendingProcessNew"/>
    <dgm:cxn modelId="{2425D7A6-EDDD-4270-86C1-F0E4089A827A}" type="presParOf" srcId="{78C5395E-14A9-489B-83B4-467B4F005333}" destId="{4C77C289-9DA6-4ED9-834F-42C21F960549}" srcOrd="0" destOrd="0" presId="urn:microsoft.com/office/officeart/2016/7/layout/RepeatingBendingProcessNew"/>
    <dgm:cxn modelId="{9EAABFC0-B913-4179-BB15-E4C600A7618D}" type="presParOf" srcId="{3A6EFA4C-DC9F-4EAD-9CA5-723D3D128E3A}" destId="{119CBDFC-6B88-4F62-B330-84F46A587816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70B0F-41B3-4E86-B330-D8CB82008E37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2347635-0A1F-421C-9772-E766F8ED5350}">
      <dgm:prSet custT="1"/>
      <dgm:spPr/>
      <dgm:t>
        <a:bodyPr/>
        <a:lstStyle/>
        <a:p>
          <a:pPr algn="just"/>
          <a:r>
            <a:rPr lang="es-MX" sz="2000" dirty="0"/>
            <a:t>4 grupos y 4 mesas temáticas sobre el San Antonio que queremos. </a:t>
          </a:r>
          <a:endParaRPr lang="en-US" sz="2000" dirty="0"/>
        </a:p>
      </dgm:t>
    </dgm:pt>
    <dgm:pt modelId="{08A3C778-3BF0-44B7-9450-1C9C614F8BD0}" type="parTrans" cxnId="{754FE15D-35B0-4C60-A86A-B088E4473EFD}">
      <dgm:prSet/>
      <dgm:spPr/>
      <dgm:t>
        <a:bodyPr/>
        <a:lstStyle/>
        <a:p>
          <a:endParaRPr lang="en-US" sz="1800"/>
        </a:p>
      </dgm:t>
    </dgm:pt>
    <dgm:pt modelId="{BFA7088D-894B-435B-8FAA-015F94161F61}" type="sibTrans" cxnId="{754FE15D-35B0-4C60-A86A-B088E4473EFD}">
      <dgm:prSet/>
      <dgm:spPr/>
      <dgm:t>
        <a:bodyPr/>
        <a:lstStyle/>
        <a:p>
          <a:endParaRPr lang="en-US" sz="1800"/>
        </a:p>
      </dgm:t>
    </dgm:pt>
    <dgm:pt modelId="{8367E760-24CC-47D7-AF5F-87F7575794CE}">
      <dgm:prSet custT="1"/>
      <dgm:spPr/>
      <dgm:t>
        <a:bodyPr/>
        <a:lstStyle/>
        <a:p>
          <a:pPr algn="just"/>
          <a:r>
            <a:rPr lang="es-MX" sz="2000" dirty="0"/>
            <a:t>Cada grupo pasa 1 vez por cada mesa, avanzando según el N° de esta. 25-30 minutos por mesa, con un facilitador y actuario</a:t>
          </a:r>
          <a:endParaRPr lang="en-US" sz="2000" dirty="0"/>
        </a:p>
      </dgm:t>
    </dgm:pt>
    <dgm:pt modelId="{1A23CD91-3B7A-4112-9C94-D2AAA5EFC665}" type="parTrans" cxnId="{640127DF-9ED5-419D-9773-6312FC879BAE}">
      <dgm:prSet/>
      <dgm:spPr/>
      <dgm:t>
        <a:bodyPr/>
        <a:lstStyle/>
        <a:p>
          <a:endParaRPr lang="en-US" sz="1800"/>
        </a:p>
      </dgm:t>
    </dgm:pt>
    <dgm:pt modelId="{FBF5920B-61EF-411A-8CAD-A9B3C3143CDF}" type="sibTrans" cxnId="{640127DF-9ED5-419D-9773-6312FC879BAE}">
      <dgm:prSet/>
      <dgm:spPr/>
      <dgm:t>
        <a:bodyPr/>
        <a:lstStyle/>
        <a:p>
          <a:endParaRPr lang="en-US" sz="1800"/>
        </a:p>
      </dgm:t>
    </dgm:pt>
    <dgm:pt modelId="{48C7FAA4-96F2-45FB-ADF6-CF1FF80D18B4}">
      <dgm:prSet custT="1"/>
      <dgm:spPr/>
      <dgm:t>
        <a:bodyPr/>
        <a:lstStyle/>
        <a:p>
          <a:pPr algn="just"/>
          <a:r>
            <a:rPr lang="es-MX" sz="2000" dirty="0"/>
            <a:t>Repasan aportes del grupo anterior y sobre ello se realizan nuevos aportes.</a:t>
          </a:r>
          <a:endParaRPr lang="en-US" sz="2000" dirty="0"/>
        </a:p>
      </dgm:t>
    </dgm:pt>
    <dgm:pt modelId="{31AC00EA-2FFD-4203-8E24-A2EDBAE69256}" type="parTrans" cxnId="{C6FEDD4A-CBB4-4594-8889-22E8B9AF390F}">
      <dgm:prSet/>
      <dgm:spPr/>
      <dgm:t>
        <a:bodyPr/>
        <a:lstStyle/>
        <a:p>
          <a:endParaRPr lang="en-US" sz="1800"/>
        </a:p>
      </dgm:t>
    </dgm:pt>
    <dgm:pt modelId="{C08AE1B8-7B13-49C5-8CB3-3AF03E693221}" type="sibTrans" cxnId="{C6FEDD4A-CBB4-4594-8889-22E8B9AF390F}">
      <dgm:prSet/>
      <dgm:spPr/>
      <dgm:t>
        <a:bodyPr/>
        <a:lstStyle/>
        <a:p>
          <a:endParaRPr lang="en-US" sz="1800"/>
        </a:p>
      </dgm:t>
    </dgm:pt>
    <dgm:pt modelId="{E9FAB9BE-4E91-4A0E-876D-5F9E670591EA}">
      <dgm:prSet custT="1"/>
      <dgm:spPr/>
      <dgm:t>
        <a:bodyPr/>
        <a:lstStyle/>
        <a:p>
          <a:pPr algn="just"/>
          <a:r>
            <a:rPr lang="es-MX" sz="2000" dirty="0"/>
            <a:t>Al final, se realiza plenario con síntesis de cada mesa. 7 minutos por mesa</a:t>
          </a:r>
          <a:r>
            <a:rPr lang="es-MX" sz="1800" dirty="0"/>
            <a:t>.</a:t>
          </a:r>
          <a:endParaRPr lang="en-US" sz="1800" dirty="0"/>
        </a:p>
      </dgm:t>
    </dgm:pt>
    <dgm:pt modelId="{B3439CF4-17A3-4C7B-8AF0-A87647A08C5F}" type="parTrans" cxnId="{07B6816D-48BE-4525-A429-A582F639CA3D}">
      <dgm:prSet/>
      <dgm:spPr/>
      <dgm:t>
        <a:bodyPr/>
        <a:lstStyle/>
        <a:p>
          <a:endParaRPr lang="en-US" sz="1800"/>
        </a:p>
      </dgm:t>
    </dgm:pt>
    <dgm:pt modelId="{376E518A-CE0D-497A-AB7A-574757BBFEF3}" type="sibTrans" cxnId="{07B6816D-48BE-4525-A429-A582F639CA3D}">
      <dgm:prSet/>
      <dgm:spPr/>
      <dgm:t>
        <a:bodyPr/>
        <a:lstStyle/>
        <a:p>
          <a:endParaRPr lang="en-US" sz="1800"/>
        </a:p>
      </dgm:t>
    </dgm:pt>
    <dgm:pt modelId="{2F3A04FD-EA50-4894-9594-9E680578FC61}" type="pres">
      <dgm:prSet presAssocID="{F5670B0F-41B3-4E86-B330-D8CB82008E37}" presName="outerComposite" presStyleCnt="0">
        <dgm:presLayoutVars>
          <dgm:chMax val="5"/>
          <dgm:dir/>
          <dgm:resizeHandles val="exact"/>
        </dgm:presLayoutVars>
      </dgm:prSet>
      <dgm:spPr/>
    </dgm:pt>
    <dgm:pt modelId="{FA14B091-59B1-4818-BC79-B8601FB96AC1}" type="pres">
      <dgm:prSet presAssocID="{F5670B0F-41B3-4E86-B330-D8CB82008E37}" presName="dummyMaxCanvas" presStyleCnt="0">
        <dgm:presLayoutVars/>
      </dgm:prSet>
      <dgm:spPr/>
    </dgm:pt>
    <dgm:pt modelId="{858690D9-9563-4243-8915-57DEF2C5CA82}" type="pres">
      <dgm:prSet presAssocID="{F5670B0F-41B3-4E86-B330-D8CB82008E37}" presName="FourNodes_1" presStyleLbl="node1" presStyleIdx="0" presStyleCnt="4" custScaleY="69602" custLinFactNeighborY="34200">
        <dgm:presLayoutVars>
          <dgm:bulletEnabled val="1"/>
        </dgm:presLayoutVars>
      </dgm:prSet>
      <dgm:spPr/>
    </dgm:pt>
    <dgm:pt modelId="{A5FA43C0-D12A-4EA4-BE57-E295EDC039A9}" type="pres">
      <dgm:prSet presAssocID="{F5670B0F-41B3-4E86-B330-D8CB82008E37}" presName="FourNodes_2" presStyleLbl="node1" presStyleIdx="1" presStyleCnt="4" custScaleY="69602" custLinFactNeighborY="16150">
        <dgm:presLayoutVars>
          <dgm:bulletEnabled val="1"/>
        </dgm:presLayoutVars>
      </dgm:prSet>
      <dgm:spPr/>
    </dgm:pt>
    <dgm:pt modelId="{A6F470CE-26EF-46B7-B01D-B312B65DDF63}" type="pres">
      <dgm:prSet presAssocID="{F5670B0F-41B3-4E86-B330-D8CB82008E37}" presName="FourNodes_3" presStyleLbl="node1" presStyleIdx="2" presStyleCnt="4" custScaleY="69602">
        <dgm:presLayoutVars>
          <dgm:bulletEnabled val="1"/>
        </dgm:presLayoutVars>
      </dgm:prSet>
      <dgm:spPr/>
    </dgm:pt>
    <dgm:pt modelId="{537BB45D-7005-41A3-B549-854CD7979C99}" type="pres">
      <dgm:prSet presAssocID="{F5670B0F-41B3-4E86-B330-D8CB82008E37}" presName="FourNodes_4" presStyleLbl="node1" presStyleIdx="3" presStyleCnt="4" custScaleY="69602" custLinFactNeighborY="-17100">
        <dgm:presLayoutVars>
          <dgm:bulletEnabled val="1"/>
        </dgm:presLayoutVars>
      </dgm:prSet>
      <dgm:spPr/>
    </dgm:pt>
    <dgm:pt modelId="{09AE9FD7-B344-4F64-8824-6C972247C2E9}" type="pres">
      <dgm:prSet presAssocID="{F5670B0F-41B3-4E86-B330-D8CB82008E37}" presName="FourConn_1-2" presStyleLbl="fgAccFollowNode1" presStyleIdx="0" presStyleCnt="3" custLinFactNeighborY="24853">
        <dgm:presLayoutVars>
          <dgm:bulletEnabled val="1"/>
        </dgm:presLayoutVars>
      </dgm:prSet>
      <dgm:spPr/>
    </dgm:pt>
    <dgm:pt modelId="{BA9D87D6-45EC-472C-8443-E6A503830D4F}" type="pres">
      <dgm:prSet presAssocID="{F5670B0F-41B3-4E86-B330-D8CB82008E37}" presName="FourConn_2-3" presStyleLbl="fgAccFollowNode1" presStyleIdx="1" presStyleCnt="3">
        <dgm:presLayoutVars>
          <dgm:bulletEnabled val="1"/>
        </dgm:presLayoutVars>
      </dgm:prSet>
      <dgm:spPr/>
    </dgm:pt>
    <dgm:pt modelId="{9DAACE22-8738-4362-9717-0D2212FF87E4}" type="pres">
      <dgm:prSet presAssocID="{F5670B0F-41B3-4E86-B330-D8CB82008E37}" presName="FourConn_3-4" presStyleLbl="fgAccFollowNode1" presStyleIdx="2" presStyleCnt="3" custLinFactNeighborY="-8772">
        <dgm:presLayoutVars>
          <dgm:bulletEnabled val="1"/>
        </dgm:presLayoutVars>
      </dgm:prSet>
      <dgm:spPr/>
    </dgm:pt>
    <dgm:pt modelId="{7F1EE12F-D9D8-4314-8116-73AC4572D5B1}" type="pres">
      <dgm:prSet presAssocID="{F5670B0F-41B3-4E86-B330-D8CB82008E37}" presName="FourNodes_1_text" presStyleLbl="node1" presStyleIdx="3" presStyleCnt="4">
        <dgm:presLayoutVars>
          <dgm:bulletEnabled val="1"/>
        </dgm:presLayoutVars>
      </dgm:prSet>
      <dgm:spPr/>
    </dgm:pt>
    <dgm:pt modelId="{76C682D3-CE39-4191-AE80-A1A877733FAF}" type="pres">
      <dgm:prSet presAssocID="{F5670B0F-41B3-4E86-B330-D8CB82008E37}" presName="FourNodes_2_text" presStyleLbl="node1" presStyleIdx="3" presStyleCnt="4">
        <dgm:presLayoutVars>
          <dgm:bulletEnabled val="1"/>
        </dgm:presLayoutVars>
      </dgm:prSet>
      <dgm:spPr/>
    </dgm:pt>
    <dgm:pt modelId="{ECF2776A-6AF2-418A-BD63-6FD5B7F40419}" type="pres">
      <dgm:prSet presAssocID="{F5670B0F-41B3-4E86-B330-D8CB82008E37}" presName="FourNodes_3_text" presStyleLbl="node1" presStyleIdx="3" presStyleCnt="4">
        <dgm:presLayoutVars>
          <dgm:bulletEnabled val="1"/>
        </dgm:presLayoutVars>
      </dgm:prSet>
      <dgm:spPr/>
    </dgm:pt>
    <dgm:pt modelId="{7C679C28-FD6E-49FC-B715-2107AD1C4AC5}" type="pres">
      <dgm:prSet presAssocID="{F5670B0F-41B3-4E86-B330-D8CB82008E3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DD09F26-941D-498C-835F-FD131E7B67C1}" type="presOf" srcId="{C08AE1B8-7B13-49C5-8CB3-3AF03E693221}" destId="{9DAACE22-8738-4362-9717-0D2212FF87E4}" srcOrd="0" destOrd="0" presId="urn:microsoft.com/office/officeart/2005/8/layout/vProcess5"/>
    <dgm:cxn modelId="{857B533E-6E9F-407C-A168-4481F824F407}" type="presOf" srcId="{D2347635-0A1F-421C-9772-E766F8ED5350}" destId="{858690D9-9563-4243-8915-57DEF2C5CA82}" srcOrd="0" destOrd="0" presId="urn:microsoft.com/office/officeart/2005/8/layout/vProcess5"/>
    <dgm:cxn modelId="{754FE15D-35B0-4C60-A86A-B088E4473EFD}" srcId="{F5670B0F-41B3-4E86-B330-D8CB82008E37}" destId="{D2347635-0A1F-421C-9772-E766F8ED5350}" srcOrd="0" destOrd="0" parTransId="{08A3C778-3BF0-44B7-9450-1C9C614F8BD0}" sibTransId="{BFA7088D-894B-435B-8FAA-015F94161F61}"/>
    <dgm:cxn modelId="{C6FEDD4A-CBB4-4594-8889-22E8B9AF390F}" srcId="{F5670B0F-41B3-4E86-B330-D8CB82008E37}" destId="{48C7FAA4-96F2-45FB-ADF6-CF1FF80D18B4}" srcOrd="2" destOrd="0" parTransId="{31AC00EA-2FFD-4203-8E24-A2EDBAE69256}" sibTransId="{C08AE1B8-7B13-49C5-8CB3-3AF03E693221}"/>
    <dgm:cxn modelId="{07B6816D-48BE-4525-A429-A582F639CA3D}" srcId="{F5670B0F-41B3-4E86-B330-D8CB82008E37}" destId="{E9FAB9BE-4E91-4A0E-876D-5F9E670591EA}" srcOrd="3" destOrd="0" parTransId="{B3439CF4-17A3-4C7B-8AF0-A87647A08C5F}" sibTransId="{376E518A-CE0D-497A-AB7A-574757BBFEF3}"/>
    <dgm:cxn modelId="{76ABD36F-2B21-4827-9756-7421071C8E60}" type="presOf" srcId="{BFA7088D-894B-435B-8FAA-015F94161F61}" destId="{09AE9FD7-B344-4F64-8824-6C972247C2E9}" srcOrd="0" destOrd="0" presId="urn:microsoft.com/office/officeart/2005/8/layout/vProcess5"/>
    <dgm:cxn modelId="{C739AC56-A2DF-49F7-889F-4B9497741845}" type="presOf" srcId="{D2347635-0A1F-421C-9772-E766F8ED5350}" destId="{7F1EE12F-D9D8-4314-8116-73AC4572D5B1}" srcOrd="1" destOrd="0" presId="urn:microsoft.com/office/officeart/2005/8/layout/vProcess5"/>
    <dgm:cxn modelId="{48F14E7A-F976-487A-A928-FF42C14F497C}" type="presOf" srcId="{48C7FAA4-96F2-45FB-ADF6-CF1FF80D18B4}" destId="{ECF2776A-6AF2-418A-BD63-6FD5B7F40419}" srcOrd="1" destOrd="0" presId="urn:microsoft.com/office/officeart/2005/8/layout/vProcess5"/>
    <dgm:cxn modelId="{7FBEC27F-2DA1-498F-BBE6-64113D8DDD1E}" type="presOf" srcId="{FBF5920B-61EF-411A-8CAD-A9B3C3143CDF}" destId="{BA9D87D6-45EC-472C-8443-E6A503830D4F}" srcOrd="0" destOrd="0" presId="urn:microsoft.com/office/officeart/2005/8/layout/vProcess5"/>
    <dgm:cxn modelId="{0363D990-E56B-4858-9633-92A9DF8A4123}" type="presOf" srcId="{8367E760-24CC-47D7-AF5F-87F7575794CE}" destId="{76C682D3-CE39-4191-AE80-A1A877733FAF}" srcOrd="1" destOrd="0" presId="urn:microsoft.com/office/officeart/2005/8/layout/vProcess5"/>
    <dgm:cxn modelId="{E67929C1-E669-46EF-B659-53EC7F9CDB9F}" type="presOf" srcId="{48C7FAA4-96F2-45FB-ADF6-CF1FF80D18B4}" destId="{A6F470CE-26EF-46B7-B01D-B312B65DDF63}" srcOrd="0" destOrd="0" presId="urn:microsoft.com/office/officeart/2005/8/layout/vProcess5"/>
    <dgm:cxn modelId="{9D42C7D4-C85E-4C19-B3A5-53A572EE282C}" type="presOf" srcId="{F5670B0F-41B3-4E86-B330-D8CB82008E37}" destId="{2F3A04FD-EA50-4894-9594-9E680578FC61}" srcOrd="0" destOrd="0" presId="urn:microsoft.com/office/officeart/2005/8/layout/vProcess5"/>
    <dgm:cxn modelId="{057DB9D5-CB49-4402-81EE-E5545665B2D6}" type="presOf" srcId="{E9FAB9BE-4E91-4A0E-876D-5F9E670591EA}" destId="{7C679C28-FD6E-49FC-B715-2107AD1C4AC5}" srcOrd="1" destOrd="0" presId="urn:microsoft.com/office/officeart/2005/8/layout/vProcess5"/>
    <dgm:cxn modelId="{640127DF-9ED5-419D-9773-6312FC879BAE}" srcId="{F5670B0F-41B3-4E86-B330-D8CB82008E37}" destId="{8367E760-24CC-47D7-AF5F-87F7575794CE}" srcOrd="1" destOrd="0" parTransId="{1A23CD91-3B7A-4112-9C94-D2AAA5EFC665}" sibTransId="{FBF5920B-61EF-411A-8CAD-A9B3C3143CDF}"/>
    <dgm:cxn modelId="{C2587ADF-D164-4CA4-9E5F-51763B3BEB8D}" type="presOf" srcId="{E9FAB9BE-4E91-4A0E-876D-5F9E670591EA}" destId="{537BB45D-7005-41A3-B549-854CD7979C99}" srcOrd="0" destOrd="0" presId="urn:microsoft.com/office/officeart/2005/8/layout/vProcess5"/>
    <dgm:cxn modelId="{E3C660F2-AA99-4BF0-B309-35ABF89DC0B2}" type="presOf" srcId="{8367E760-24CC-47D7-AF5F-87F7575794CE}" destId="{A5FA43C0-D12A-4EA4-BE57-E295EDC039A9}" srcOrd="0" destOrd="0" presId="urn:microsoft.com/office/officeart/2005/8/layout/vProcess5"/>
    <dgm:cxn modelId="{27B13401-8DE8-42CA-9B69-E92B7E560BE8}" type="presParOf" srcId="{2F3A04FD-EA50-4894-9594-9E680578FC61}" destId="{FA14B091-59B1-4818-BC79-B8601FB96AC1}" srcOrd="0" destOrd="0" presId="urn:microsoft.com/office/officeart/2005/8/layout/vProcess5"/>
    <dgm:cxn modelId="{CC8F0823-3D6E-4C27-87EE-DDF07D1ECC65}" type="presParOf" srcId="{2F3A04FD-EA50-4894-9594-9E680578FC61}" destId="{858690D9-9563-4243-8915-57DEF2C5CA82}" srcOrd="1" destOrd="0" presId="urn:microsoft.com/office/officeart/2005/8/layout/vProcess5"/>
    <dgm:cxn modelId="{6DF3EF5B-CBD2-4C34-93D3-A110580D4540}" type="presParOf" srcId="{2F3A04FD-EA50-4894-9594-9E680578FC61}" destId="{A5FA43C0-D12A-4EA4-BE57-E295EDC039A9}" srcOrd="2" destOrd="0" presId="urn:microsoft.com/office/officeart/2005/8/layout/vProcess5"/>
    <dgm:cxn modelId="{6CC39DF1-225D-42DE-8846-45BEF80E7802}" type="presParOf" srcId="{2F3A04FD-EA50-4894-9594-9E680578FC61}" destId="{A6F470CE-26EF-46B7-B01D-B312B65DDF63}" srcOrd="3" destOrd="0" presId="urn:microsoft.com/office/officeart/2005/8/layout/vProcess5"/>
    <dgm:cxn modelId="{450EB71C-0C19-482A-A645-C2766E45D5CB}" type="presParOf" srcId="{2F3A04FD-EA50-4894-9594-9E680578FC61}" destId="{537BB45D-7005-41A3-B549-854CD7979C99}" srcOrd="4" destOrd="0" presId="urn:microsoft.com/office/officeart/2005/8/layout/vProcess5"/>
    <dgm:cxn modelId="{EF7BB4E3-1623-4DD3-BC9C-920A5D2CD7A9}" type="presParOf" srcId="{2F3A04FD-EA50-4894-9594-9E680578FC61}" destId="{09AE9FD7-B344-4F64-8824-6C972247C2E9}" srcOrd="5" destOrd="0" presId="urn:microsoft.com/office/officeart/2005/8/layout/vProcess5"/>
    <dgm:cxn modelId="{91647491-95E9-4897-BD9F-15AE06D89949}" type="presParOf" srcId="{2F3A04FD-EA50-4894-9594-9E680578FC61}" destId="{BA9D87D6-45EC-472C-8443-E6A503830D4F}" srcOrd="6" destOrd="0" presId="urn:microsoft.com/office/officeart/2005/8/layout/vProcess5"/>
    <dgm:cxn modelId="{790DA291-A7AE-41B8-A488-E52A750E14BF}" type="presParOf" srcId="{2F3A04FD-EA50-4894-9594-9E680578FC61}" destId="{9DAACE22-8738-4362-9717-0D2212FF87E4}" srcOrd="7" destOrd="0" presId="urn:microsoft.com/office/officeart/2005/8/layout/vProcess5"/>
    <dgm:cxn modelId="{A363125C-5007-462A-BFC6-EF0AF7357096}" type="presParOf" srcId="{2F3A04FD-EA50-4894-9594-9E680578FC61}" destId="{7F1EE12F-D9D8-4314-8116-73AC4572D5B1}" srcOrd="8" destOrd="0" presId="urn:microsoft.com/office/officeart/2005/8/layout/vProcess5"/>
    <dgm:cxn modelId="{73AB4FC8-33BB-414D-9234-05B01594D472}" type="presParOf" srcId="{2F3A04FD-EA50-4894-9594-9E680578FC61}" destId="{76C682D3-CE39-4191-AE80-A1A877733FAF}" srcOrd="9" destOrd="0" presId="urn:microsoft.com/office/officeart/2005/8/layout/vProcess5"/>
    <dgm:cxn modelId="{CB909A97-E96C-44F8-A94D-87CCED1F0A5D}" type="presParOf" srcId="{2F3A04FD-EA50-4894-9594-9E680578FC61}" destId="{ECF2776A-6AF2-418A-BD63-6FD5B7F40419}" srcOrd="10" destOrd="0" presId="urn:microsoft.com/office/officeart/2005/8/layout/vProcess5"/>
    <dgm:cxn modelId="{607BB916-C164-4DDE-8D06-56C86DF93EE6}" type="presParOf" srcId="{2F3A04FD-EA50-4894-9594-9E680578FC61}" destId="{7C679C28-FD6E-49FC-B715-2107AD1C4AC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DB3EF-C0DF-4909-84B4-7BBBDEC4EC1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8B212-9F1D-4A63-A6E6-73EA5B595A5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MX" sz="2000" dirty="0"/>
            <a:t>Se utiliza una metodología de trabajo para el taller de tipo activo participativa con el fin de, fomentar que </a:t>
          </a:r>
          <a:r>
            <a:rPr lang="es-MX" sz="2000" b="1" dirty="0"/>
            <a:t>cada asistente sea el centro del conversatorio y se promueva constantemente la participación y el compromiso </a:t>
          </a:r>
          <a:r>
            <a:rPr lang="es-MX" sz="2000" dirty="0"/>
            <a:t>de las vecinas y vecinos de San Antonio en el resultado del diálogo.</a:t>
          </a:r>
          <a:endParaRPr lang="en-US" sz="2000" dirty="0"/>
        </a:p>
      </dgm:t>
    </dgm:pt>
    <dgm:pt modelId="{870AAABA-90B7-4367-A128-AFF02EB711D1}" type="parTrans" cxnId="{B7523210-36CE-4295-BF16-88DD71F1F56D}">
      <dgm:prSet/>
      <dgm:spPr/>
      <dgm:t>
        <a:bodyPr/>
        <a:lstStyle/>
        <a:p>
          <a:pPr algn="just"/>
          <a:endParaRPr lang="en-US" sz="2000"/>
        </a:p>
      </dgm:t>
    </dgm:pt>
    <dgm:pt modelId="{FD627FE6-0C94-4DE1-9036-BBB3DD89ECB9}" type="sibTrans" cxnId="{B7523210-36CE-4295-BF16-88DD71F1F56D}">
      <dgm:prSet/>
      <dgm:spPr/>
      <dgm:t>
        <a:bodyPr/>
        <a:lstStyle/>
        <a:p>
          <a:pPr algn="just"/>
          <a:endParaRPr lang="en-US" sz="2000"/>
        </a:p>
      </dgm:t>
    </dgm:pt>
    <dgm:pt modelId="{7EDF17B2-7B58-4AE6-844D-62358A0575E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MX" sz="2000" b="1" dirty="0"/>
            <a:t>Se asegura</a:t>
          </a:r>
          <a:r>
            <a:rPr lang="es-MX" sz="2000" dirty="0"/>
            <a:t> </a:t>
          </a:r>
          <a:r>
            <a:rPr lang="es-MX" sz="2000" b="1" dirty="0"/>
            <a:t>la heterogeneidad de cada mesa</a:t>
          </a:r>
          <a:r>
            <a:rPr lang="es-MX" sz="2000" dirty="0"/>
            <a:t>, se dividió a las(os) asistentes en cuatro grupos de trabajo, los que fueron asignando durante la acreditación conforme fue su llegada al taller. Luego de una plenaria inicial de bienvenida y explicativa, cada grupo fue derivado a su sala de trabajo.</a:t>
          </a:r>
          <a:endParaRPr lang="en-US" sz="2000" dirty="0"/>
        </a:p>
      </dgm:t>
    </dgm:pt>
    <dgm:pt modelId="{44F1417E-7595-45F2-93E4-A9EB9B6D9325}" type="parTrans" cxnId="{E8B0F568-7BF2-4889-A50C-726AF179B564}">
      <dgm:prSet/>
      <dgm:spPr/>
      <dgm:t>
        <a:bodyPr/>
        <a:lstStyle/>
        <a:p>
          <a:pPr algn="just"/>
          <a:endParaRPr lang="en-US" sz="2000"/>
        </a:p>
      </dgm:t>
    </dgm:pt>
    <dgm:pt modelId="{48761896-BDCF-4E99-8C98-3527018FB4B5}" type="sibTrans" cxnId="{E8B0F568-7BF2-4889-A50C-726AF179B564}">
      <dgm:prSet/>
      <dgm:spPr/>
      <dgm:t>
        <a:bodyPr/>
        <a:lstStyle/>
        <a:p>
          <a:pPr algn="just"/>
          <a:endParaRPr lang="en-US" sz="2000"/>
        </a:p>
      </dgm:t>
    </dgm:pt>
    <dgm:pt modelId="{9B32AAAB-94A1-43A5-BB2A-71883179C7DB}" type="pres">
      <dgm:prSet presAssocID="{775DB3EF-C0DF-4909-84B4-7BBBDEC4EC16}" presName="root" presStyleCnt="0">
        <dgm:presLayoutVars>
          <dgm:dir/>
          <dgm:resizeHandles val="exact"/>
        </dgm:presLayoutVars>
      </dgm:prSet>
      <dgm:spPr/>
    </dgm:pt>
    <dgm:pt modelId="{C1B0C03D-61AF-414F-A4BE-79864509DAA6}" type="pres">
      <dgm:prSet presAssocID="{3B88B212-9F1D-4A63-A6E6-73EA5B595A57}" presName="compNode" presStyleCnt="0"/>
      <dgm:spPr/>
    </dgm:pt>
    <dgm:pt modelId="{8B3289FD-F330-4167-8195-4F28F27B2E00}" type="pres">
      <dgm:prSet presAssocID="{3B88B212-9F1D-4A63-A6E6-73EA5B595A57}" presName="bgRect" presStyleLbl="bgShp" presStyleIdx="0" presStyleCnt="2" custScaleY="118003"/>
      <dgm:spPr/>
    </dgm:pt>
    <dgm:pt modelId="{7F62A313-9588-4CA5-AF9E-26200AC4350B}" type="pres">
      <dgm:prSet presAssocID="{3B88B212-9F1D-4A63-A6E6-73EA5B595A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E366619B-C398-4E1A-8152-35951600C624}" type="pres">
      <dgm:prSet presAssocID="{3B88B212-9F1D-4A63-A6E6-73EA5B595A57}" presName="spaceRect" presStyleCnt="0"/>
      <dgm:spPr/>
    </dgm:pt>
    <dgm:pt modelId="{99A22BD8-9548-41EF-B461-6C8499AC643B}" type="pres">
      <dgm:prSet presAssocID="{3B88B212-9F1D-4A63-A6E6-73EA5B595A57}" presName="parTx" presStyleLbl="revTx" presStyleIdx="0" presStyleCnt="2" custLinFactNeighborX="-329" custLinFactNeighborY="2097">
        <dgm:presLayoutVars>
          <dgm:chMax val="0"/>
          <dgm:chPref val="0"/>
        </dgm:presLayoutVars>
      </dgm:prSet>
      <dgm:spPr/>
    </dgm:pt>
    <dgm:pt modelId="{AE8735B3-F703-4BBC-A389-1F1F5F479142}" type="pres">
      <dgm:prSet presAssocID="{FD627FE6-0C94-4DE1-9036-BBB3DD89ECB9}" presName="sibTrans" presStyleCnt="0"/>
      <dgm:spPr/>
    </dgm:pt>
    <dgm:pt modelId="{DE833E25-058C-4D2B-9965-83B068520175}" type="pres">
      <dgm:prSet presAssocID="{7EDF17B2-7B58-4AE6-844D-62358A0575E8}" presName="compNode" presStyleCnt="0"/>
      <dgm:spPr/>
    </dgm:pt>
    <dgm:pt modelId="{F2E78668-0158-4B15-93B9-86FDE57C25B2}" type="pres">
      <dgm:prSet presAssocID="{7EDF17B2-7B58-4AE6-844D-62358A0575E8}" presName="bgRect" presStyleLbl="bgShp" presStyleIdx="1" presStyleCnt="2"/>
      <dgm:spPr/>
    </dgm:pt>
    <dgm:pt modelId="{A59F1D2B-6AAB-46A1-A9AD-250D805F4523}" type="pres">
      <dgm:prSet presAssocID="{7EDF17B2-7B58-4AE6-844D-62358A0575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ñones"/>
        </a:ext>
      </dgm:extLst>
    </dgm:pt>
    <dgm:pt modelId="{43CB8032-3D75-4705-9CDD-26F48D984EEB}" type="pres">
      <dgm:prSet presAssocID="{7EDF17B2-7B58-4AE6-844D-62358A0575E8}" presName="spaceRect" presStyleCnt="0"/>
      <dgm:spPr/>
    </dgm:pt>
    <dgm:pt modelId="{4497FE4A-69E4-425B-A9C4-3514DF3FC493}" type="pres">
      <dgm:prSet presAssocID="{7EDF17B2-7B58-4AE6-844D-62358A0575E8}" presName="parTx" presStyleLbl="revTx" presStyleIdx="1" presStyleCnt="2" custScaleY="95894" custLinFactNeighborX="-664" custLinFactNeighborY="835">
        <dgm:presLayoutVars>
          <dgm:chMax val="0"/>
          <dgm:chPref val="0"/>
        </dgm:presLayoutVars>
      </dgm:prSet>
      <dgm:spPr/>
    </dgm:pt>
  </dgm:ptLst>
  <dgm:cxnLst>
    <dgm:cxn modelId="{B7523210-36CE-4295-BF16-88DD71F1F56D}" srcId="{775DB3EF-C0DF-4909-84B4-7BBBDEC4EC16}" destId="{3B88B212-9F1D-4A63-A6E6-73EA5B595A57}" srcOrd="0" destOrd="0" parTransId="{870AAABA-90B7-4367-A128-AFF02EB711D1}" sibTransId="{FD627FE6-0C94-4DE1-9036-BBB3DD89ECB9}"/>
    <dgm:cxn modelId="{149E092E-732A-4931-8FBE-DBA09BDC41E5}" type="presOf" srcId="{3B88B212-9F1D-4A63-A6E6-73EA5B595A57}" destId="{99A22BD8-9548-41EF-B461-6C8499AC643B}" srcOrd="0" destOrd="0" presId="urn:microsoft.com/office/officeart/2018/2/layout/IconVerticalSolidList"/>
    <dgm:cxn modelId="{E8B0F568-7BF2-4889-A50C-726AF179B564}" srcId="{775DB3EF-C0DF-4909-84B4-7BBBDEC4EC16}" destId="{7EDF17B2-7B58-4AE6-844D-62358A0575E8}" srcOrd="1" destOrd="0" parTransId="{44F1417E-7595-45F2-93E4-A9EB9B6D9325}" sibTransId="{48761896-BDCF-4E99-8C98-3527018FB4B5}"/>
    <dgm:cxn modelId="{085F336D-F007-4E8E-9CC0-DF5379B4A4DB}" type="presOf" srcId="{7EDF17B2-7B58-4AE6-844D-62358A0575E8}" destId="{4497FE4A-69E4-425B-A9C4-3514DF3FC493}" srcOrd="0" destOrd="0" presId="urn:microsoft.com/office/officeart/2018/2/layout/IconVerticalSolidList"/>
    <dgm:cxn modelId="{DE4AB6AE-385E-45C5-908E-32AA3B187B3D}" type="presOf" srcId="{775DB3EF-C0DF-4909-84B4-7BBBDEC4EC16}" destId="{9B32AAAB-94A1-43A5-BB2A-71883179C7DB}" srcOrd="0" destOrd="0" presId="urn:microsoft.com/office/officeart/2018/2/layout/IconVerticalSolidList"/>
    <dgm:cxn modelId="{D5AEB2ED-7E3D-4CF5-B045-84463B74FB71}" type="presParOf" srcId="{9B32AAAB-94A1-43A5-BB2A-71883179C7DB}" destId="{C1B0C03D-61AF-414F-A4BE-79864509DAA6}" srcOrd="0" destOrd="0" presId="urn:microsoft.com/office/officeart/2018/2/layout/IconVerticalSolidList"/>
    <dgm:cxn modelId="{2B1B05A5-EDD1-4134-A4A6-8C027FD9618A}" type="presParOf" srcId="{C1B0C03D-61AF-414F-A4BE-79864509DAA6}" destId="{8B3289FD-F330-4167-8195-4F28F27B2E00}" srcOrd="0" destOrd="0" presId="urn:microsoft.com/office/officeart/2018/2/layout/IconVerticalSolidList"/>
    <dgm:cxn modelId="{2CCC06F8-2FEF-4AFE-9740-16E7908136B4}" type="presParOf" srcId="{C1B0C03D-61AF-414F-A4BE-79864509DAA6}" destId="{7F62A313-9588-4CA5-AF9E-26200AC4350B}" srcOrd="1" destOrd="0" presId="urn:microsoft.com/office/officeart/2018/2/layout/IconVerticalSolidList"/>
    <dgm:cxn modelId="{18CB7FEE-B9C2-412F-B2FE-3103CA6CAB20}" type="presParOf" srcId="{C1B0C03D-61AF-414F-A4BE-79864509DAA6}" destId="{E366619B-C398-4E1A-8152-35951600C624}" srcOrd="2" destOrd="0" presId="urn:microsoft.com/office/officeart/2018/2/layout/IconVerticalSolidList"/>
    <dgm:cxn modelId="{EB071AB4-A0A2-44EA-A7CE-0B9A79C98276}" type="presParOf" srcId="{C1B0C03D-61AF-414F-A4BE-79864509DAA6}" destId="{99A22BD8-9548-41EF-B461-6C8499AC643B}" srcOrd="3" destOrd="0" presId="urn:microsoft.com/office/officeart/2018/2/layout/IconVerticalSolidList"/>
    <dgm:cxn modelId="{A90E48D2-E4CB-429A-95E3-F7728FB46C49}" type="presParOf" srcId="{9B32AAAB-94A1-43A5-BB2A-71883179C7DB}" destId="{AE8735B3-F703-4BBC-A389-1F1F5F479142}" srcOrd="1" destOrd="0" presId="urn:microsoft.com/office/officeart/2018/2/layout/IconVerticalSolidList"/>
    <dgm:cxn modelId="{E0258F7C-3150-4EC7-B0DC-8B0CFCF799C5}" type="presParOf" srcId="{9B32AAAB-94A1-43A5-BB2A-71883179C7DB}" destId="{DE833E25-058C-4D2B-9965-83B068520175}" srcOrd="2" destOrd="0" presId="urn:microsoft.com/office/officeart/2018/2/layout/IconVerticalSolidList"/>
    <dgm:cxn modelId="{946316B7-3627-4B1C-8C20-1F42A3988A39}" type="presParOf" srcId="{DE833E25-058C-4D2B-9965-83B068520175}" destId="{F2E78668-0158-4B15-93B9-86FDE57C25B2}" srcOrd="0" destOrd="0" presId="urn:microsoft.com/office/officeart/2018/2/layout/IconVerticalSolidList"/>
    <dgm:cxn modelId="{067CA499-C0D2-42C5-8D8E-7FEFF067AD7D}" type="presParOf" srcId="{DE833E25-058C-4D2B-9965-83B068520175}" destId="{A59F1D2B-6AAB-46A1-A9AD-250D805F4523}" srcOrd="1" destOrd="0" presId="urn:microsoft.com/office/officeart/2018/2/layout/IconVerticalSolidList"/>
    <dgm:cxn modelId="{7561E27F-1183-4851-B972-5B7407B0D233}" type="presParOf" srcId="{DE833E25-058C-4D2B-9965-83B068520175}" destId="{43CB8032-3D75-4705-9CDD-26F48D984EEB}" srcOrd="2" destOrd="0" presId="urn:microsoft.com/office/officeart/2018/2/layout/IconVerticalSolidList"/>
    <dgm:cxn modelId="{C32FF019-4BC8-474B-A6A1-C608005F953B}" type="presParOf" srcId="{DE833E25-058C-4D2B-9965-83B068520175}" destId="{4497FE4A-69E4-425B-A9C4-3514DF3FC4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22D641-ED77-4391-8920-4A9DDD9AF11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40D86-B1F3-4B36-B933-8920F9A822AA}">
      <dgm:prSet/>
      <dgm:spPr/>
      <dgm:t>
        <a:bodyPr/>
        <a:lstStyle/>
        <a:p>
          <a:pPr algn="just"/>
          <a:r>
            <a:rPr lang="es-MX" dirty="0"/>
            <a:t>Al término de la jornada de “Diálogo Ciudadano por un Acuerdo Amplio por San Antonio”.</a:t>
          </a:r>
        </a:p>
        <a:p>
          <a:pPr algn="just"/>
          <a:r>
            <a:rPr lang="es-MX" dirty="0"/>
            <a:t>- Volante con código QR. </a:t>
          </a:r>
          <a:endParaRPr lang="es-CL" dirty="0"/>
        </a:p>
      </dgm:t>
    </dgm:pt>
    <dgm:pt modelId="{C0C012C7-AC20-4331-BA1A-0688B5DC6853}" type="parTrans" cxnId="{E9B33534-BC21-4926-BC5C-33CA52853CC2}">
      <dgm:prSet/>
      <dgm:spPr/>
      <dgm:t>
        <a:bodyPr/>
        <a:lstStyle/>
        <a:p>
          <a:endParaRPr lang="en-US"/>
        </a:p>
      </dgm:t>
    </dgm:pt>
    <dgm:pt modelId="{C5770CBF-6DC3-4CD8-8BAB-52CB5E675F5B}" type="sibTrans" cxnId="{E9B33534-BC21-4926-BC5C-33CA52853CC2}">
      <dgm:prSet/>
      <dgm:spPr/>
      <dgm:t>
        <a:bodyPr/>
        <a:lstStyle/>
        <a:p>
          <a:endParaRPr lang="en-US"/>
        </a:p>
      </dgm:t>
    </dgm:pt>
    <dgm:pt modelId="{0166A55C-5F7D-42B8-A3DE-4EFA6AFF1437}">
      <dgm:prSet/>
      <dgm:spPr/>
      <dgm:t>
        <a:bodyPr/>
        <a:lstStyle/>
        <a:p>
          <a:pPr algn="just"/>
          <a:r>
            <a:rPr lang="es-MX" dirty="0"/>
            <a:t>Cabe señalar que, aunque se publicó en la prensa y se hizo circular con los asistentes y por RRSS de todos los convocantes, </a:t>
          </a:r>
          <a:r>
            <a:rPr lang="es-MX" b="1" dirty="0"/>
            <a:t>solo se completaron 9 respuestas</a:t>
          </a:r>
          <a:r>
            <a:rPr lang="es-MX" dirty="0"/>
            <a:t> del formulario que se mantuvo abierto entre el 14 y el lunes 22 de mayo.</a:t>
          </a:r>
          <a:endParaRPr lang="es-CL" dirty="0"/>
        </a:p>
      </dgm:t>
    </dgm:pt>
    <dgm:pt modelId="{02CC371F-75C5-4CC4-9C82-3483DAEF60D7}" type="parTrans" cxnId="{3559BCCB-2B34-4072-88E6-87FA1B9F36E4}">
      <dgm:prSet/>
      <dgm:spPr/>
      <dgm:t>
        <a:bodyPr/>
        <a:lstStyle/>
        <a:p>
          <a:endParaRPr lang="en-US"/>
        </a:p>
      </dgm:t>
    </dgm:pt>
    <dgm:pt modelId="{FFA24CBE-FDB7-4E99-8488-DBCF9C9D89AF}" type="sibTrans" cxnId="{3559BCCB-2B34-4072-88E6-87FA1B9F36E4}">
      <dgm:prSet/>
      <dgm:spPr/>
      <dgm:t>
        <a:bodyPr/>
        <a:lstStyle/>
        <a:p>
          <a:endParaRPr lang="en-US"/>
        </a:p>
      </dgm:t>
    </dgm:pt>
    <dgm:pt modelId="{B901DDB1-9970-44AB-A08E-C1F32076827D}">
      <dgm:prSet/>
      <dgm:spPr/>
      <dgm:t>
        <a:bodyPr/>
        <a:lstStyle/>
        <a:p>
          <a:pPr algn="just"/>
          <a:r>
            <a:rPr lang="es-MX" b="1" dirty="0"/>
            <a:t>Esto deja percibir a grandes rasgos, que la instancia del diálogo sigue teniendo mayor confiabilidad y accesibilidad </a:t>
          </a:r>
          <a:r>
            <a:rPr lang="es-MX" dirty="0"/>
            <a:t>para la y el San Antonino. </a:t>
          </a:r>
        </a:p>
        <a:p>
          <a:pPr algn="just"/>
          <a:r>
            <a:rPr lang="es-MX" dirty="0"/>
            <a:t>Tal vez por conectividad y/o competencias digitales del territorio. </a:t>
          </a:r>
          <a:endParaRPr lang="es-CL" dirty="0"/>
        </a:p>
      </dgm:t>
    </dgm:pt>
    <dgm:pt modelId="{06DA6295-05B3-4513-A303-66E9002315BF}" type="parTrans" cxnId="{C84666DC-E2E3-4430-94EA-DC06B43E322C}">
      <dgm:prSet/>
      <dgm:spPr/>
      <dgm:t>
        <a:bodyPr/>
        <a:lstStyle/>
        <a:p>
          <a:endParaRPr lang="en-US"/>
        </a:p>
      </dgm:t>
    </dgm:pt>
    <dgm:pt modelId="{89E9EAD2-655B-4FAF-938F-686DBEB69E64}" type="sibTrans" cxnId="{C84666DC-E2E3-4430-94EA-DC06B43E322C}">
      <dgm:prSet/>
      <dgm:spPr/>
      <dgm:t>
        <a:bodyPr/>
        <a:lstStyle/>
        <a:p>
          <a:endParaRPr lang="en-US"/>
        </a:p>
      </dgm:t>
    </dgm:pt>
    <dgm:pt modelId="{3D851801-4D06-4DFC-873C-9B9E2D6C115C}" type="pres">
      <dgm:prSet presAssocID="{F322D641-ED77-4391-8920-4A9DDD9AF11E}" presName="linear" presStyleCnt="0">
        <dgm:presLayoutVars>
          <dgm:animLvl val="lvl"/>
          <dgm:resizeHandles val="exact"/>
        </dgm:presLayoutVars>
      </dgm:prSet>
      <dgm:spPr/>
    </dgm:pt>
    <dgm:pt modelId="{373FFDB0-8EBE-4B2F-97E5-8538519D3621}" type="pres">
      <dgm:prSet presAssocID="{88440D86-B1F3-4B36-B933-8920F9A822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A9A47B-B5E2-409E-8C9F-A58A95185CC7}" type="pres">
      <dgm:prSet presAssocID="{C5770CBF-6DC3-4CD8-8BAB-52CB5E675F5B}" presName="spacer" presStyleCnt="0"/>
      <dgm:spPr/>
    </dgm:pt>
    <dgm:pt modelId="{7316DB55-977F-4AA8-BF6F-18DD6615D496}" type="pres">
      <dgm:prSet presAssocID="{0166A55C-5F7D-42B8-A3DE-4EFA6AFF14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CC963C-06D5-4B5F-8709-BCF4A092C319}" type="pres">
      <dgm:prSet presAssocID="{FFA24CBE-FDB7-4E99-8488-DBCF9C9D89AF}" presName="spacer" presStyleCnt="0"/>
      <dgm:spPr/>
    </dgm:pt>
    <dgm:pt modelId="{4CDE5373-6972-4C43-A21C-3789BFA9D378}" type="pres">
      <dgm:prSet presAssocID="{B901DDB1-9970-44AB-A08E-C1F3207682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F41C23-0C48-4979-A71D-EB7FA69D1D1B}" type="presOf" srcId="{0166A55C-5F7D-42B8-A3DE-4EFA6AFF1437}" destId="{7316DB55-977F-4AA8-BF6F-18DD6615D496}" srcOrd="0" destOrd="0" presId="urn:microsoft.com/office/officeart/2005/8/layout/vList2"/>
    <dgm:cxn modelId="{E9B33534-BC21-4926-BC5C-33CA52853CC2}" srcId="{F322D641-ED77-4391-8920-4A9DDD9AF11E}" destId="{88440D86-B1F3-4B36-B933-8920F9A822AA}" srcOrd="0" destOrd="0" parTransId="{C0C012C7-AC20-4331-BA1A-0688B5DC6853}" sibTransId="{C5770CBF-6DC3-4CD8-8BAB-52CB5E675F5B}"/>
    <dgm:cxn modelId="{F0143D3B-350D-476E-9EB0-56EE5E2B7DA5}" type="presOf" srcId="{F322D641-ED77-4391-8920-4A9DDD9AF11E}" destId="{3D851801-4D06-4DFC-873C-9B9E2D6C115C}" srcOrd="0" destOrd="0" presId="urn:microsoft.com/office/officeart/2005/8/layout/vList2"/>
    <dgm:cxn modelId="{AA4B51B6-6D8B-42D2-84A6-DF52D2856DE4}" type="presOf" srcId="{B901DDB1-9970-44AB-A08E-C1F32076827D}" destId="{4CDE5373-6972-4C43-A21C-3789BFA9D378}" srcOrd="0" destOrd="0" presId="urn:microsoft.com/office/officeart/2005/8/layout/vList2"/>
    <dgm:cxn modelId="{3559BCCB-2B34-4072-88E6-87FA1B9F36E4}" srcId="{F322D641-ED77-4391-8920-4A9DDD9AF11E}" destId="{0166A55C-5F7D-42B8-A3DE-4EFA6AFF1437}" srcOrd="1" destOrd="0" parTransId="{02CC371F-75C5-4CC4-9C82-3483DAEF60D7}" sibTransId="{FFA24CBE-FDB7-4E99-8488-DBCF9C9D89AF}"/>
    <dgm:cxn modelId="{883E5DDB-1C9C-41AC-A8F9-A3E57F3C504B}" type="presOf" srcId="{88440D86-B1F3-4B36-B933-8920F9A822AA}" destId="{373FFDB0-8EBE-4B2F-97E5-8538519D3621}" srcOrd="0" destOrd="0" presId="urn:microsoft.com/office/officeart/2005/8/layout/vList2"/>
    <dgm:cxn modelId="{C84666DC-E2E3-4430-94EA-DC06B43E322C}" srcId="{F322D641-ED77-4391-8920-4A9DDD9AF11E}" destId="{B901DDB1-9970-44AB-A08E-C1F32076827D}" srcOrd="2" destOrd="0" parTransId="{06DA6295-05B3-4513-A303-66E9002315BF}" sibTransId="{89E9EAD2-655B-4FAF-938F-686DBEB69E64}"/>
    <dgm:cxn modelId="{C87EBB4F-B024-4C07-A9B5-D111E0E16C30}" type="presParOf" srcId="{3D851801-4D06-4DFC-873C-9B9E2D6C115C}" destId="{373FFDB0-8EBE-4B2F-97E5-8538519D3621}" srcOrd="0" destOrd="0" presId="urn:microsoft.com/office/officeart/2005/8/layout/vList2"/>
    <dgm:cxn modelId="{62A83636-5220-46FB-BEFD-0B10B23E636B}" type="presParOf" srcId="{3D851801-4D06-4DFC-873C-9B9E2D6C115C}" destId="{CCA9A47B-B5E2-409E-8C9F-A58A95185CC7}" srcOrd="1" destOrd="0" presId="urn:microsoft.com/office/officeart/2005/8/layout/vList2"/>
    <dgm:cxn modelId="{685C87B4-708F-4B45-85AF-D3F17B76BB4D}" type="presParOf" srcId="{3D851801-4D06-4DFC-873C-9B9E2D6C115C}" destId="{7316DB55-977F-4AA8-BF6F-18DD6615D496}" srcOrd="2" destOrd="0" presId="urn:microsoft.com/office/officeart/2005/8/layout/vList2"/>
    <dgm:cxn modelId="{131AEF58-8909-49C8-B6D9-290FE09011C8}" type="presParOf" srcId="{3D851801-4D06-4DFC-873C-9B9E2D6C115C}" destId="{2ECC963C-06D5-4B5F-8709-BCF4A092C319}" srcOrd="3" destOrd="0" presId="urn:microsoft.com/office/officeart/2005/8/layout/vList2"/>
    <dgm:cxn modelId="{5D90407F-3D96-447A-8B00-4C72AE0593FA}" type="presParOf" srcId="{3D851801-4D06-4DFC-873C-9B9E2D6C115C}" destId="{4CDE5373-6972-4C43-A21C-3789BFA9D3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39A4AF-08C4-4548-A8E7-E52F6191120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0981A2-30DE-46C6-B242-91A931196194}">
      <dgm:prSet/>
      <dgm:spPr/>
      <dgm:t>
        <a:bodyPr/>
        <a:lstStyle/>
        <a:p>
          <a:pPr>
            <a:defRPr cap="all"/>
          </a:pPr>
          <a:r>
            <a:rPr lang="es-MX" dirty="0"/>
            <a:t>TALLERES DE trabajo en mesas temáticas que perfilen proyectos, que evalúen su pertinencia en el marco del Acuerdo, y que incluso podrían ser sometidos a consulta de la ciudadanía para su priorización.</a:t>
          </a:r>
          <a:endParaRPr lang="en-US" dirty="0"/>
        </a:p>
      </dgm:t>
    </dgm:pt>
    <dgm:pt modelId="{75FFF065-6259-4D5C-AC9F-663D4A57AA14}" type="parTrans" cxnId="{DB89C306-39DF-45F1-95D6-7BA9E6F66C05}">
      <dgm:prSet/>
      <dgm:spPr/>
      <dgm:t>
        <a:bodyPr/>
        <a:lstStyle/>
        <a:p>
          <a:endParaRPr lang="en-US" sz="1600"/>
        </a:p>
      </dgm:t>
    </dgm:pt>
    <dgm:pt modelId="{C32CA966-CC8F-4470-814D-81C0E14F31F9}" type="sibTrans" cxnId="{DB89C306-39DF-45F1-95D6-7BA9E6F66C05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06019157-974F-46EE-B1A0-E5ACAF94CB2A}">
      <dgm:prSet/>
      <dgm:spPr/>
      <dgm:t>
        <a:bodyPr/>
        <a:lstStyle/>
        <a:p>
          <a:pPr>
            <a:defRPr cap="all"/>
          </a:pPr>
          <a:r>
            <a:rPr lang="es-MX" dirty="0"/>
            <a:t>FFCC para cada línea, utilizando la priorización realizada como guía.</a:t>
          </a:r>
          <a:endParaRPr lang="en-US" dirty="0"/>
        </a:p>
      </dgm:t>
    </dgm:pt>
    <dgm:pt modelId="{18347612-5064-42E5-B513-2D387519FA2F}" type="parTrans" cxnId="{1B1D3294-B9F7-45B2-A662-7164043A1A39}">
      <dgm:prSet/>
      <dgm:spPr/>
      <dgm:t>
        <a:bodyPr/>
        <a:lstStyle/>
        <a:p>
          <a:endParaRPr lang="en-US" sz="1600"/>
        </a:p>
      </dgm:t>
    </dgm:pt>
    <dgm:pt modelId="{C6F67002-C2BC-4188-A84B-1F59F40B24C1}" type="sibTrans" cxnId="{1B1D3294-B9F7-45B2-A662-7164043A1A39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0D1C9AA4-F142-4557-9985-4CCCEE75C739}">
      <dgm:prSet/>
      <dgm:spPr/>
      <dgm:t>
        <a:bodyPr/>
        <a:lstStyle/>
        <a:p>
          <a:pPr>
            <a:defRPr cap="all"/>
          </a:pPr>
          <a:r>
            <a:rPr lang="es-MX" dirty="0"/>
            <a:t>Conformar equipo  de coordinación ejecutiva y práctica de cada eje, que trabaje en el cumplimiento, para pasar del problema a la propuesta ESTRÁTEGICA (OBJETIVO, ESTRATÉGIA, PLAN DE ACCIÓN, META E INDICADOR)</a:t>
          </a:r>
          <a:endParaRPr lang="en-US" dirty="0"/>
        </a:p>
      </dgm:t>
    </dgm:pt>
    <dgm:pt modelId="{FC26B1D6-E437-4673-8980-59D16D2200A8}" type="parTrans" cxnId="{58AE719C-0E93-4512-A2E7-A68ADC1D5C80}">
      <dgm:prSet/>
      <dgm:spPr/>
      <dgm:t>
        <a:bodyPr/>
        <a:lstStyle/>
        <a:p>
          <a:endParaRPr lang="en-US" sz="1600"/>
        </a:p>
      </dgm:t>
    </dgm:pt>
    <dgm:pt modelId="{79B43732-04DD-4922-84A5-16C3B46558AD}" type="sibTrans" cxnId="{58AE719C-0E93-4512-A2E7-A68ADC1D5C80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F7987FFC-D821-4555-AB9F-AB62B3C2FB00}" type="pres">
      <dgm:prSet presAssocID="{D439A4AF-08C4-4548-A8E7-E52F61911200}" presName="Name0" presStyleCnt="0">
        <dgm:presLayoutVars>
          <dgm:animLvl val="lvl"/>
          <dgm:resizeHandles val="exact"/>
        </dgm:presLayoutVars>
      </dgm:prSet>
      <dgm:spPr/>
    </dgm:pt>
    <dgm:pt modelId="{C24DF39D-4725-4E80-ACDC-AB021646D634}" type="pres">
      <dgm:prSet presAssocID="{260981A2-30DE-46C6-B242-91A931196194}" presName="compositeNode" presStyleCnt="0">
        <dgm:presLayoutVars>
          <dgm:bulletEnabled val="1"/>
        </dgm:presLayoutVars>
      </dgm:prSet>
      <dgm:spPr/>
    </dgm:pt>
    <dgm:pt modelId="{ACE2BC18-406C-470C-ACA1-2ED694195586}" type="pres">
      <dgm:prSet presAssocID="{260981A2-30DE-46C6-B242-91A931196194}" presName="bgRect" presStyleLbl="alignNode1" presStyleIdx="0" presStyleCnt="3"/>
      <dgm:spPr/>
    </dgm:pt>
    <dgm:pt modelId="{86468B2C-5190-48D9-AD56-876625014A2C}" type="pres">
      <dgm:prSet presAssocID="{C32CA966-CC8F-4470-814D-81C0E14F31F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C702A236-C1BC-4940-AA89-431D79783F30}" type="pres">
      <dgm:prSet presAssocID="{260981A2-30DE-46C6-B242-91A931196194}" presName="nodeRect" presStyleLbl="alignNode1" presStyleIdx="0" presStyleCnt="3">
        <dgm:presLayoutVars>
          <dgm:bulletEnabled val="1"/>
        </dgm:presLayoutVars>
      </dgm:prSet>
      <dgm:spPr/>
    </dgm:pt>
    <dgm:pt modelId="{065F1966-6FCC-43E5-B6EA-9722322E2E17}" type="pres">
      <dgm:prSet presAssocID="{C32CA966-CC8F-4470-814D-81C0E14F31F9}" presName="sibTrans" presStyleCnt="0"/>
      <dgm:spPr/>
    </dgm:pt>
    <dgm:pt modelId="{14BB6730-425B-498F-B610-D373CDA13911}" type="pres">
      <dgm:prSet presAssocID="{06019157-974F-46EE-B1A0-E5ACAF94CB2A}" presName="compositeNode" presStyleCnt="0">
        <dgm:presLayoutVars>
          <dgm:bulletEnabled val="1"/>
        </dgm:presLayoutVars>
      </dgm:prSet>
      <dgm:spPr/>
    </dgm:pt>
    <dgm:pt modelId="{F2022123-5D1B-4817-A29B-917EE6A8BE82}" type="pres">
      <dgm:prSet presAssocID="{06019157-974F-46EE-B1A0-E5ACAF94CB2A}" presName="bgRect" presStyleLbl="alignNode1" presStyleIdx="1" presStyleCnt="3"/>
      <dgm:spPr/>
    </dgm:pt>
    <dgm:pt modelId="{378F6B5D-9C22-4775-9651-2C3E66166E1D}" type="pres">
      <dgm:prSet presAssocID="{C6F67002-C2BC-4188-A84B-1F59F40B24C1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B627AC5-ED18-4138-9462-C0ED630FFF42}" type="pres">
      <dgm:prSet presAssocID="{06019157-974F-46EE-B1A0-E5ACAF94CB2A}" presName="nodeRect" presStyleLbl="alignNode1" presStyleIdx="1" presStyleCnt="3">
        <dgm:presLayoutVars>
          <dgm:bulletEnabled val="1"/>
        </dgm:presLayoutVars>
      </dgm:prSet>
      <dgm:spPr/>
    </dgm:pt>
    <dgm:pt modelId="{021E6787-CD33-4DDA-B8E8-62669C336041}" type="pres">
      <dgm:prSet presAssocID="{C6F67002-C2BC-4188-A84B-1F59F40B24C1}" presName="sibTrans" presStyleCnt="0"/>
      <dgm:spPr/>
    </dgm:pt>
    <dgm:pt modelId="{0CB814F1-CB11-42E7-B7B2-18B5B50C1449}" type="pres">
      <dgm:prSet presAssocID="{0D1C9AA4-F142-4557-9985-4CCCEE75C739}" presName="compositeNode" presStyleCnt="0">
        <dgm:presLayoutVars>
          <dgm:bulletEnabled val="1"/>
        </dgm:presLayoutVars>
      </dgm:prSet>
      <dgm:spPr/>
    </dgm:pt>
    <dgm:pt modelId="{6D68A601-2AE8-4EBD-B632-02BB4D03A482}" type="pres">
      <dgm:prSet presAssocID="{0D1C9AA4-F142-4557-9985-4CCCEE75C739}" presName="bgRect" presStyleLbl="alignNode1" presStyleIdx="2" presStyleCnt="3"/>
      <dgm:spPr/>
    </dgm:pt>
    <dgm:pt modelId="{632A93A7-D4D5-434B-A09C-85C5651D7C92}" type="pres">
      <dgm:prSet presAssocID="{79B43732-04DD-4922-84A5-16C3B46558A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206B5B80-983A-46DB-87A6-6AEECCCE64FF}" type="pres">
      <dgm:prSet presAssocID="{0D1C9AA4-F142-4557-9985-4CCCEE75C73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AD68D804-DDC5-44A7-9C97-46AEB1737F0C}" type="presOf" srcId="{79B43732-04DD-4922-84A5-16C3B46558AD}" destId="{632A93A7-D4D5-434B-A09C-85C5651D7C92}" srcOrd="0" destOrd="0" presId="urn:microsoft.com/office/officeart/2016/7/layout/LinearBlockProcessNumbered"/>
    <dgm:cxn modelId="{78FD8506-23BE-4E85-A7CC-B058D40B6E45}" type="presOf" srcId="{0D1C9AA4-F142-4557-9985-4CCCEE75C739}" destId="{6D68A601-2AE8-4EBD-B632-02BB4D03A482}" srcOrd="0" destOrd="0" presId="urn:microsoft.com/office/officeart/2016/7/layout/LinearBlockProcessNumbered"/>
    <dgm:cxn modelId="{DB89C306-39DF-45F1-95D6-7BA9E6F66C05}" srcId="{D439A4AF-08C4-4548-A8E7-E52F61911200}" destId="{260981A2-30DE-46C6-B242-91A931196194}" srcOrd="0" destOrd="0" parTransId="{75FFF065-6259-4D5C-AC9F-663D4A57AA14}" sibTransId="{C32CA966-CC8F-4470-814D-81C0E14F31F9}"/>
    <dgm:cxn modelId="{1C1BB308-42CF-4F45-AC40-51928E5AB73B}" type="presOf" srcId="{06019157-974F-46EE-B1A0-E5ACAF94CB2A}" destId="{AB627AC5-ED18-4138-9462-C0ED630FFF42}" srcOrd="1" destOrd="0" presId="urn:microsoft.com/office/officeart/2016/7/layout/LinearBlockProcessNumbered"/>
    <dgm:cxn modelId="{E821CA1B-99BE-4B15-98B7-07E9773E630C}" type="presOf" srcId="{260981A2-30DE-46C6-B242-91A931196194}" destId="{ACE2BC18-406C-470C-ACA1-2ED694195586}" srcOrd="0" destOrd="0" presId="urn:microsoft.com/office/officeart/2016/7/layout/LinearBlockProcessNumbered"/>
    <dgm:cxn modelId="{D6B23B27-13EC-439C-9BF8-48E4180C99E3}" type="presOf" srcId="{C6F67002-C2BC-4188-A84B-1F59F40B24C1}" destId="{378F6B5D-9C22-4775-9651-2C3E66166E1D}" srcOrd="0" destOrd="0" presId="urn:microsoft.com/office/officeart/2016/7/layout/LinearBlockProcessNumbered"/>
    <dgm:cxn modelId="{9AA8BE7B-21DD-4AC8-9F89-67D507DB06B0}" type="presOf" srcId="{D439A4AF-08C4-4548-A8E7-E52F61911200}" destId="{F7987FFC-D821-4555-AB9F-AB62B3C2FB00}" srcOrd="0" destOrd="0" presId="urn:microsoft.com/office/officeart/2016/7/layout/LinearBlockProcessNumbered"/>
    <dgm:cxn modelId="{75458281-FCC3-4BEA-B4AD-9E7C3725A063}" type="presOf" srcId="{0D1C9AA4-F142-4557-9985-4CCCEE75C739}" destId="{206B5B80-983A-46DB-87A6-6AEECCCE64FF}" srcOrd="1" destOrd="0" presId="urn:microsoft.com/office/officeart/2016/7/layout/LinearBlockProcessNumbered"/>
    <dgm:cxn modelId="{1B1D3294-B9F7-45B2-A662-7164043A1A39}" srcId="{D439A4AF-08C4-4548-A8E7-E52F61911200}" destId="{06019157-974F-46EE-B1A0-E5ACAF94CB2A}" srcOrd="1" destOrd="0" parTransId="{18347612-5064-42E5-B513-2D387519FA2F}" sibTransId="{C6F67002-C2BC-4188-A84B-1F59F40B24C1}"/>
    <dgm:cxn modelId="{BF245A96-50C1-444A-9D85-C640EB05D367}" type="presOf" srcId="{06019157-974F-46EE-B1A0-E5ACAF94CB2A}" destId="{F2022123-5D1B-4817-A29B-917EE6A8BE82}" srcOrd="0" destOrd="0" presId="urn:microsoft.com/office/officeart/2016/7/layout/LinearBlockProcessNumbered"/>
    <dgm:cxn modelId="{58AE719C-0E93-4512-A2E7-A68ADC1D5C80}" srcId="{D439A4AF-08C4-4548-A8E7-E52F61911200}" destId="{0D1C9AA4-F142-4557-9985-4CCCEE75C739}" srcOrd="2" destOrd="0" parTransId="{FC26B1D6-E437-4673-8980-59D16D2200A8}" sibTransId="{79B43732-04DD-4922-84A5-16C3B46558AD}"/>
    <dgm:cxn modelId="{F2DEF4B1-EF32-4E0B-81D2-22CD8B8BA6D0}" type="presOf" srcId="{C32CA966-CC8F-4470-814D-81C0E14F31F9}" destId="{86468B2C-5190-48D9-AD56-876625014A2C}" srcOrd="0" destOrd="0" presId="urn:microsoft.com/office/officeart/2016/7/layout/LinearBlockProcessNumbered"/>
    <dgm:cxn modelId="{C37A6BE1-A4F9-42C8-9D98-71B1820A3F28}" type="presOf" srcId="{260981A2-30DE-46C6-B242-91A931196194}" destId="{C702A236-C1BC-4940-AA89-431D79783F30}" srcOrd="1" destOrd="0" presId="urn:microsoft.com/office/officeart/2016/7/layout/LinearBlockProcessNumbered"/>
    <dgm:cxn modelId="{FC0607BC-E0C8-4CED-AAE3-3E68D1D58966}" type="presParOf" srcId="{F7987FFC-D821-4555-AB9F-AB62B3C2FB00}" destId="{C24DF39D-4725-4E80-ACDC-AB021646D634}" srcOrd="0" destOrd="0" presId="urn:microsoft.com/office/officeart/2016/7/layout/LinearBlockProcessNumbered"/>
    <dgm:cxn modelId="{8BE60E02-5267-46CF-8491-31400F0E75F9}" type="presParOf" srcId="{C24DF39D-4725-4E80-ACDC-AB021646D634}" destId="{ACE2BC18-406C-470C-ACA1-2ED694195586}" srcOrd="0" destOrd="0" presId="urn:microsoft.com/office/officeart/2016/7/layout/LinearBlockProcessNumbered"/>
    <dgm:cxn modelId="{AB69D57D-046C-4D8A-87EC-B26FD64B1876}" type="presParOf" srcId="{C24DF39D-4725-4E80-ACDC-AB021646D634}" destId="{86468B2C-5190-48D9-AD56-876625014A2C}" srcOrd="1" destOrd="0" presId="urn:microsoft.com/office/officeart/2016/7/layout/LinearBlockProcessNumbered"/>
    <dgm:cxn modelId="{D15B28AE-0636-4B21-8CFC-FC0FDEF72155}" type="presParOf" srcId="{C24DF39D-4725-4E80-ACDC-AB021646D634}" destId="{C702A236-C1BC-4940-AA89-431D79783F30}" srcOrd="2" destOrd="0" presId="urn:microsoft.com/office/officeart/2016/7/layout/LinearBlockProcessNumbered"/>
    <dgm:cxn modelId="{CD496D4C-224C-4633-8B5C-671A7A71C797}" type="presParOf" srcId="{F7987FFC-D821-4555-AB9F-AB62B3C2FB00}" destId="{065F1966-6FCC-43E5-B6EA-9722322E2E17}" srcOrd="1" destOrd="0" presId="urn:microsoft.com/office/officeart/2016/7/layout/LinearBlockProcessNumbered"/>
    <dgm:cxn modelId="{15DB22E1-2842-4E35-AB4F-DCFC7D19BCE2}" type="presParOf" srcId="{F7987FFC-D821-4555-AB9F-AB62B3C2FB00}" destId="{14BB6730-425B-498F-B610-D373CDA13911}" srcOrd="2" destOrd="0" presId="urn:microsoft.com/office/officeart/2016/7/layout/LinearBlockProcessNumbered"/>
    <dgm:cxn modelId="{CA572753-AB2F-4889-A05D-0C371E46C78F}" type="presParOf" srcId="{14BB6730-425B-498F-B610-D373CDA13911}" destId="{F2022123-5D1B-4817-A29B-917EE6A8BE82}" srcOrd="0" destOrd="0" presId="urn:microsoft.com/office/officeart/2016/7/layout/LinearBlockProcessNumbered"/>
    <dgm:cxn modelId="{3A19078F-05BC-47A0-BD5A-A318CA7B7E7F}" type="presParOf" srcId="{14BB6730-425B-498F-B610-D373CDA13911}" destId="{378F6B5D-9C22-4775-9651-2C3E66166E1D}" srcOrd="1" destOrd="0" presId="urn:microsoft.com/office/officeart/2016/7/layout/LinearBlockProcessNumbered"/>
    <dgm:cxn modelId="{CD399E4A-E5B2-4DA9-82AC-720EBA0F3D25}" type="presParOf" srcId="{14BB6730-425B-498F-B610-D373CDA13911}" destId="{AB627AC5-ED18-4138-9462-C0ED630FFF42}" srcOrd="2" destOrd="0" presId="urn:microsoft.com/office/officeart/2016/7/layout/LinearBlockProcessNumbered"/>
    <dgm:cxn modelId="{7C0F5F10-D743-470F-A34F-5C430B1CA62B}" type="presParOf" srcId="{F7987FFC-D821-4555-AB9F-AB62B3C2FB00}" destId="{021E6787-CD33-4DDA-B8E8-62669C336041}" srcOrd="3" destOrd="0" presId="urn:microsoft.com/office/officeart/2016/7/layout/LinearBlockProcessNumbered"/>
    <dgm:cxn modelId="{B064A2B7-0EDC-47BC-88D5-13732994E7C6}" type="presParOf" srcId="{F7987FFC-D821-4555-AB9F-AB62B3C2FB00}" destId="{0CB814F1-CB11-42E7-B7B2-18B5B50C1449}" srcOrd="4" destOrd="0" presId="urn:microsoft.com/office/officeart/2016/7/layout/LinearBlockProcessNumbered"/>
    <dgm:cxn modelId="{5ACF3380-DAB8-4833-A5A6-25F4E06761EE}" type="presParOf" srcId="{0CB814F1-CB11-42E7-B7B2-18B5B50C1449}" destId="{6D68A601-2AE8-4EBD-B632-02BB4D03A482}" srcOrd="0" destOrd="0" presId="urn:microsoft.com/office/officeart/2016/7/layout/LinearBlockProcessNumbered"/>
    <dgm:cxn modelId="{E3309434-745B-4B04-8FC3-AE2FBB5DDDCD}" type="presParOf" srcId="{0CB814F1-CB11-42E7-B7B2-18B5B50C1449}" destId="{632A93A7-D4D5-434B-A09C-85C5651D7C92}" srcOrd="1" destOrd="0" presId="urn:microsoft.com/office/officeart/2016/7/layout/LinearBlockProcessNumbered"/>
    <dgm:cxn modelId="{508D06F1-A1FF-452F-BC56-24FDC85B6DFD}" type="presParOf" srcId="{0CB814F1-CB11-42E7-B7B2-18B5B50C1449}" destId="{206B5B80-983A-46DB-87A6-6AEECCCE64F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45E88-96FA-48D1-B372-8D9FAF3B72B9}">
      <dsp:nvSpPr>
        <dsp:cNvPr id="0" name=""/>
        <dsp:cNvSpPr/>
      </dsp:nvSpPr>
      <dsp:spPr>
        <a:xfrm>
          <a:off x="3024695" y="541640"/>
          <a:ext cx="41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57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3222279" y="585119"/>
        <a:ext cx="22408" cy="4481"/>
      </dsp:txXfrm>
    </dsp:sp>
    <dsp:sp modelId="{7EC35DDE-A9DC-4F16-8EAC-BC767BBB608B}">
      <dsp:nvSpPr>
        <dsp:cNvPr id="0" name=""/>
        <dsp:cNvSpPr/>
      </dsp:nvSpPr>
      <dsp:spPr>
        <a:xfrm>
          <a:off x="1077897" y="2780"/>
          <a:ext cx="1948597" cy="11691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tx1"/>
              </a:solidFill>
            </a:rPr>
            <a:t>Sindicatos de Pescadores y concesiones</a:t>
          </a:r>
          <a:endParaRPr lang="es-CL" sz="1900" b="1" kern="1200">
            <a:solidFill>
              <a:schemeClr val="tx1"/>
            </a:solidFill>
          </a:endParaRPr>
        </a:p>
      </dsp:txBody>
      <dsp:txXfrm>
        <a:off x="1077897" y="2780"/>
        <a:ext cx="1948597" cy="1169158"/>
      </dsp:txXfrm>
    </dsp:sp>
    <dsp:sp modelId="{A247E52D-7AFB-43C7-B8BF-6266DF24196D}">
      <dsp:nvSpPr>
        <dsp:cNvPr id="0" name=""/>
        <dsp:cNvSpPr/>
      </dsp:nvSpPr>
      <dsp:spPr>
        <a:xfrm>
          <a:off x="5421469" y="541640"/>
          <a:ext cx="41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577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"/>
              <a:satOff val="-1849"/>
              <a:lumOff val="-2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619053" y="585119"/>
        <a:ext cx="22408" cy="4481"/>
      </dsp:txXfrm>
    </dsp:sp>
    <dsp:sp modelId="{21D5A072-2182-43DA-9301-6FA297803D1E}">
      <dsp:nvSpPr>
        <dsp:cNvPr id="0" name=""/>
        <dsp:cNvSpPr/>
      </dsp:nvSpPr>
      <dsp:spPr>
        <a:xfrm>
          <a:off x="3474672" y="2780"/>
          <a:ext cx="1948597" cy="1169158"/>
        </a:xfrm>
        <a:prstGeom prst="rect">
          <a:avLst/>
        </a:prstGeom>
        <a:solidFill>
          <a:schemeClr val="accent2">
            <a:hueOff val="585783"/>
            <a:satOff val="-1681"/>
            <a:lumOff val="-26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b="1" kern="1200" dirty="0" err="1">
              <a:solidFill>
                <a:schemeClr val="tx1"/>
              </a:solidFill>
            </a:rPr>
            <a:t>Sociales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3474672" y="2780"/>
        <a:ext cx="1948597" cy="1169158"/>
      </dsp:txXfrm>
    </dsp:sp>
    <dsp:sp modelId="{371119B1-91B6-47A3-9053-C03B88BB1857}">
      <dsp:nvSpPr>
        <dsp:cNvPr id="0" name=""/>
        <dsp:cNvSpPr/>
      </dsp:nvSpPr>
      <dsp:spPr>
        <a:xfrm>
          <a:off x="2052196" y="1170139"/>
          <a:ext cx="4793549" cy="417577"/>
        </a:xfrm>
        <a:custGeom>
          <a:avLst/>
          <a:gdLst/>
          <a:ahLst/>
          <a:cxnLst/>
          <a:rect l="0" t="0" r="0" b="0"/>
          <a:pathLst>
            <a:path>
              <a:moveTo>
                <a:pt x="4793549" y="0"/>
              </a:moveTo>
              <a:lnTo>
                <a:pt x="4793549" y="225888"/>
              </a:lnTo>
              <a:lnTo>
                <a:pt x="0" y="225888"/>
              </a:lnTo>
              <a:lnTo>
                <a:pt x="0" y="417577"/>
              </a:lnTo>
            </a:path>
          </a:pathLst>
        </a:custGeom>
        <a:noFill/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4328609" y="1376686"/>
        <a:ext cx="240722" cy="4481"/>
      </dsp:txXfrm>
    </dsp:sp>
    <dsp:sp modelId="{30521A91-F97E-4260-A5F0-C3AEA578F21C}">
      <dsp:nvSpPr>
        <dsp:cNvPr id="0" name=""/>
        <dsp:cNvSpPr/>
      </dsp:nvSpPr>
      <dsp:spPr>
        <a:xfrm>
          <a:off x="5871446" y="2780"/>
          <a:ext cx="1948597" cy="1169158"/>
        </a:xfrm>
        <a:prstGeom prst="rect">
          <a:avLst/>
        </a:prstGeom>
        <a:solidFill>
          <a:schemeClr val="accent2">
            <a:hueOff val="1171566"/>
            <a:satOff val="-3362"/>
            <a:lumOff val="-53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</a:rPr>
            <a:t>Culturales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5871446" y="2780"/>
        <a:ext cx="1948597" cy="1169158"/>
      </dsp:txXfrm>
    </dsp:sp>
    <dsp:sp modelId="{0BBAE76E-1520-48F1-9A58-3BBCA7141C86}">
      <dsp:nvSpPr>
        <dsp:cNvPr id="0" name=""/>
        <dsp:cNvSpPr/>
      </dsp:nvSpPr>
      <dsp:spPr>
        <a:xfrm>
          <a:off x="3024695" y="2158975"/>
          <a:ext cx="41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577" y="45720"/>
              </a:lnTo>
            </a:path>
          </a:pathLst>
        </a:custGeom>
        <a:noFill/>
        <a:ln w="12700" cap="flat" cmpd="sng" algn="ctr">
          <a:solidFill>
            <a:schemeClr val="accent2">
              <a:hueOff val="1933084"/>
              <a:satOff val="-5548"/>
              <a:lumOff val="-8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3222279" y="2202454"/>
        <a:ext cx="22408" cy="4481"/>
      </dsp:txXfrm>
    </dsp:sp>
    <dsp:sp modelId="{544C3560-682C-4B46-8C2A-D1C41D73A769}">
      <dsp:nvSpPr>
        <dsp:cNvPr id="0" name=""/>
        <dsp:cNvSpPr/>
      </dsp:nvSpPr>
      <dsp:spPr>
        <a:xfrm>
          <a:off x="1077897" y="1620116"/>
          <a:ext cx="1948597" cy="1169158"/>
        </a:xfrm>
        <a:prstGeom prst="rect">
          <a:avLst/>
        </a:prstGeom>
        <a:solidFill>
          <a:schemeClr val="accent2">
            <a:hueOff val="1757349"/>
            <a:satOff val="-5044"/>
            <a:lumOff val="-80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Educación</a:t>
          </a:r>
          <a:r>
            <a:rPr lang="en-US" sz="1900" b="1" kern="1200" dirty="0">
              <a:solidFill>
                <a:schemeClr val="tx1"/>
              </a:solidFill>
            </a:rPr>
            <a:t> y </a:t>
          </a:r>
          <a:r>
            <a:rPr lang="en-US" sz="1900" b="1" kern="1200" dirty="0" err="1">
              <a:solidFill>
                <a:schemeClr val="tx1"/>
              </a:solidFill>
            </a:rPr>
            <a:t>Salud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1077897" y="1620116"/>
        <a:ext cx="1948597" cy="1169158"/>
      </dsp:txXfrm>
    </dsp:sp>
    <dsp:sp modelId="{9BF3F006-BC5F-4CB5-839D-F414CB32D849}">
      <dsp:nvSpPr>
        <dsp:cNvPr id="0" name=""/>
        <dsp:cNvSpPr/>
      </dsp:nvSpPr>
      <dsp:spPr>
        <a:xfrm>
          <a:off x="5421469" y="2158975"/>
          <a:ext cx="41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577" y="45720"/>
              </a:lnTo>
            </a:path>
          </a:pathLst>
        </a:custGeom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619053" y="2202454"/>
        <a:ext cx="22408" cy="4481"/>
      </dsp:txXfrm>
    </dsp:sp>
    <dsp:sp modelId="{9DB93708-1034-408F-8128-364948D13E71}">
      <dsp:nvSpPr>
        <dsp:cNvPr id="0" name=""/>
        <dsp:cNvSpPr/>
      </dsp:nvSpPr>
      <dsp:spPr>
        <a:xfrm>
          <a:off x="3474672" y="1620116"/>
          <a:ext cx="1948597" cy="1169158"/>
        </a:xfrm>
        <a:prstGeom prst="rect">
          <a:avLst/>
        </a:prstGeom>
        <a:solidFill>
          <a:schemeClr val="accent2">
            <a:hueOff val="2343132"/>
            <a:satOff val="-6725"/>
            <a:lumOff val="-107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Deportivas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3474672" y="1620116"/>
        <a:ext cx="1948597" cy="1169158"/>
      </dsp:txXfrm>
    </dsp:sp>
    <dsp:sp modelId="{522789AB-9288-42C3-A20F-03000655E1AE}">
      <dsp:nvSpPr>
        <dsp:cNvPr id="0" name=""/>
        <dsp:cNvSpPr/>
      </dsp:nvSpPr>
      <dsp:spPr>
        <a:xfrm>
          <a:off x="2052196" y="2787474"/>
          <a:ext cx="4793549" cy="417577"/>
        </a:xfrm>
        <a:custGeom>
          <a:avLst/>
          <a:gdLst/>
          <a:ahLst/>
          <a:cxnLst/>
          <a:rect l="0" t="0" r="0" b="0"/>
          <a:pathLst>
            <a:path>
              <a:moveTo>
                <a:pt x="4793549" y="0"/>
              </a:moveTo>
              <a:lnTo>
                <a:pt x="4793549" y="225888"/>
              </a:lnTo>
              <a:lnTo>
                <a:pt x="0" y="225888"/>
              </a:lnTo>
              <a:lnTo>
                <a:pt x="0" y="417577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4328609" y="2994022"/>
        <a:ext cx="240722" cy="4481"/>
      </dsp:txXfrm>
    </dsp:sp>
    <dsp:sp modelId="{A9D052B3-3C82-466F-A812-EE6276565AC0}">
      <dsp:nvSpPr>
        <dsp:cNvPr id="0" name=""/>
        <dsp:cNvSpPr/>
      </dsp:nvSpPr>
      <dsp:spPr>
        <a:xfrm>
          <a:off x="5871446" y="1620116"/>
          <a:ext cx="1948597" cy="1169158"/>
        </a:xfrm>
        <a:prstGeom prst="rect">
          <a:avLst/>
        </a:prstGeom>
        <a:solidFill>
          <a:schemeClr val="accent2">
            <a:hueOff val="2928915"/>
            <a:satOff val="-8406"/>
            <a:lumOff val="-134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</a:rPr>
            <a:t>Ambientales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5871446" y="1620116"/>
        <a:ext cx="1948597" cy="1169158"/>
      </dsp:txXfrm>
    </dsp:sp>
    <dsp:sp modelId="{0CA5A85D-1EBD-4927-ACE1-9BBBF3DCE181}">
      <dsp:nvSpPr>
        <dsp:cNvPr id="0" name=""/>
        <dsp:cNvSpPr/>
      </dsp:nvSpPr>
      <dsp:spPr>
        <a:xfrm>
          <a:off x="3024695" y="3776311"/>
          <a:ext cx="41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577" y="45720"/>
              </a:lnTo>
            </a:path>
          </a:pathLst>
        </a:custGeom>
        <a:noFill/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3222279" y="3819790"/>
        <a:ext cx="22408" cy="4481"/>
      </dsp:txXfrm>
    </dsp:sp>
    <dsp:sp modelId="{EAD2003E-627B-4A3F-AA75-EBD85D7D3FF3}">
      <dsp:nvSpPr>
        <dsp:cNvPr id="0" name=""/>
        <dsp:cNvSpPr/>
      </dsp:nvSpPr>
      <dsp:spPr>
        <a:xfrm>
          <a:off x="1077897" y="3237452"/>
          <a:ext cx="1948597" cy="1169158"/>
        </a:xfrm>
        <a:prstGeom prst="rect">
          <a:avLst/>
        </a:prstGeom>
        <a:solidFill>
          <a:schemeClr val="accent2">
            <a:hueOff val="3514698"/>
            <a:satOff val="-10087"/>
            <a:lumOff val="-161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</a:rPr>
            <a:t>DDHH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1077897" y="3237452"/>
        <a:ext cx="1948597" cy="1169158"/>
      </dsp:txXfrm>
    </dsp:sp>
    <dsp:sp modelId="{66E18C0D-B1C5-4792-8C0C-1F64BF7FBF63}">
      <dsp:nvSpPr>
        <dsp:cNvPr id="0" name=""/>
        <dsp:cNvSpPr/>
      </dsp:nvSpPr>
      <dsp:spPr>
        <a:xfrm>
          <a:off x="5421469" y="3776311"/>
          <a:ext cx="41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577" y="45720"/>
              </a:lnTo>
            </a:path>
          </a:pathLst>
        </a:custGeom>
        <a:noFill/>
        <a:ln w="12700" cap="flat" cmpd="sng" algn="ctr">
          <a:solidFill>
            <a:schemeClr val="accent2">
              <a:hueOff val="4510529"/>
              <a:satOff val="-12945"/>
              <a:lumOff val="-20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619053" y="3819790"/>
        <a:ext cx="22408" cy="4481"/>
      </dsp:txXfrm>
    </dsp:sp>
    <dsp:sp modelId="{EAB97223-F36C-4457-9CB3-2E56DD5F6993}">
      <dsp:nvSpPr>
        <dsp:cNvPr id="0" name=""/>
        <dsp:cNvSpPr/>
      </dsp:nvSpPr>
      <dsp:spPr>
        <a:xfrm>
          <a:off x="3474672" y="3237452"/>
          <a:ext cx="1948597" cy="1169158"/>
        </a:xfrm>
        <a:prstGeom prst="rect">
          <a:avLst/>
        </a:prstGeom>
        <a:solidFill>
          <a:schemeClr val="accent2">
            <a:hueOff val="4100481"/>
            <a:satOff val="-11768"/>
            <a:lumOff val="-188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b="1" kern="1200" dirty="0" err="1">
              <a:solidFill>
                <a:schemeClr val="tx1"/>
              </a:solidFill>
            </a:rPr>
            <a:t>Cámaras</a:t>
          </a:r>
          <a:r>
            <a:rPr lang="en-US" sz="1900" b="1" kern="1200" dirty="0">
              <a:solidFill>
                <a:schemeClr val="tx1"/>
              </a:solidFill>
            </a:rPr>
            <a:t> de Comercio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3474672" y="3237452"/>
        <a:ext cx="1948597" cy="1169158"/>
      </dsp:txXfrm>
    </dsp:sp>
    <dsp:sp modelId="{8D2E524E-8CA0-4538-870C-FD66C3834BEA}">
      <dsp:nvSpPr>
        <dsp:cNvPr id="0" name=""/>
        <dsp:cNvSpPr/>
      </dsp:nvSpPr>
      <dsp:spPr>
        <a:xfrm>
          <a:off x="2052196" y="4404810"/>
          <a:ext cx="4793549" cy="417577"/>
        </a:xfrm>
        <a:custGeom>
          <a:avLst/>
          <a:gdLst/>
          <a:ahLst/>
          <a:cxnLst/>
          <a:rect l="0" t="0" r="0" b="0"/>
          <a:pathLst>
            <a:path>
              <a:moveTo>
                <a:pt x="4793549" y="0"/>
              </a:moveTo>
              <a:lnTo>
                <a:pt x="4793549" y="225888"/>
              </a:lnTo>
              <a:lnTo>
                <a:pt x="0" y="225888"/>
              </a:lnTo>
              <a:lnTo>
                <a:pt x="0" y="417577"/>
              </a:lnTo>
            </a:path>
          </a:pathLst>
        </a:custGeom>
        <a:noFill/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4328609" y="4611358"/>
        <a:ext cx="240722" cy="4481"/>
      </dsp:txXfrm>
    </dsp:sp>
    <dsp:sp modelId="{545060F6-DBBB-4FE0-9F71-D06BE28CB7A4}">
      <dsp:nvSpPr>
        <dsp:cNvPr id="0" name=""/>
        <dsp:cNvSpPr/>
      </dsp:nvSpPr>
      <dsp:spPr>
        <a:xfrm>
          <a:off x="5871446" y="3237452"/>
          <a:ext cx="1948597" cy="1169158"/>
        </a:xfrm>
        <a:prstGeom prst="rect">
          <a:avLst/>
        </a:prstGeom>
        <a:solidFill>
          <a:schemeClr val="accent2">
            <a:hueOff val="4686264"/>
            <a:satOff val="-13449"/>
            <a:lumOff val="-215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900" b="1" kern="1200" dirty="0">
              <a:solidFill>
                <a:schemeClr val="tx1"/>
              </a:solidFill>
            </a:rPr>
            <a:t>Gremios de </a:t>
          </a:r>
          <a:r>
            <a:rPr lang="en-US" sz="1900" b="1" kern="1200" dirty="0" err="1">
              <a:solidFill>
                <a:schemeClr val="tx1"/>
              </a:solidFill>
            </a:rPr>
            <a:t>Transporte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5871446" y="3237452"/>
        <a:ext cx="1948597" cy="1169158"/>
      </dsp:txXfrm>
    </dsp:sp>
    <dsp:sp modelId="{C229D941-E7F5-4F3B-9D61-665D3D1DF50C}">
      <dsp:nvSpPr>
        <dsp:cNvPr id="0" name=""/>
        <dsp:cNvSpPr/>
      </dsp:nvSpPr>
      <dsp:spPr>
        <a:xfrm>
          <a:off x="3024695" y="5393646"/>
          <a:ext cx="41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577" y="45720"/>
              </a:lnTo>
            </a:path>
          </a:pathLst>
        </a:custGeom>
        <a:noFill/>
        <a:ln w="12700" cap="flat" cmpd="sng" algn="ctr">
          <a:solidFill>
            <a:schemeClr val="accent2">
              <a:hueOff val="5799252"/>
              <a:satOff val="-16644"/>
              <a:lumOff val="-2664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3222279" y="5437126"/>
        <a:ext cx="22408" cy="4481"/>
      </dsp:txXfrm>
    </dsp:sp>
    <dsp:sp modelId="{35EBC3DF-10BB-49BB-BC43-30227D6E1156}">
      <dsp:nvSpPr>
        <dsp:cNvPr id="0" name=""/>
        <dsp:cNvSpPr/>
      </dsp:nvSpPr>
      <dsp:spPr>
        <a:xfrm>
          <a:off x="1077897" y="4854787"/>
          <a:ext cx="1948597" cy="1169158"/>
        </a:xfrm>
        <a:prstGeom prst="rect">
          <a:avLst/>
        </a:prstGeom>
        <a:solidFill>
          <a:schemeClr val="accent2">
            <a:hueOff val="5272048"/>
            <a:satOff val="-15131"/>
            <a:lumOff val="-24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Colsa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1077897" y="4854787"/>
        <a:ext cx="1948597" cy="1169158"/>
      </dsp:txXfrm>
    </dsp:sp>
    <dsp:sp modelId="{78C5395E-14A9-489B-83B4-467B4F005333}">
      <dsp:nvSpPr>
        <dsp:cNvPr id="0" name=""/>
        <dsp:cNvSpPr/>
      </dsp:nvSpPr>
      <dsp:spPr>
        <a:xfrm>
          <a:off x="5421469" y="5393646"/>
          <a:ext cx="41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577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619053" y="5437126"/>
        <a:ext cx="22408" cy="4481"/>
      </dsp:txXfrm>
    </dsp:sp>
    <dsp:sp modelId="{CF89893C-4F22-4171-AA16-9433288DFA57}">
      <dsp:nvSpPr>
        <dsp:cNvPr id="0" name=""/>
        <dsp:cNvSpPr/>
      </dsp:nvSpPr>
      <dsp:spPr>
        <a:xfrm>
          <a:off x="3474672" y="4854787"/>
          <a:ext cx="1948597" cy="1169158"/>
        </a:xfrm>
        <a:prstGeom prst="rect">
          <a:avLst/>
        </a:prstGeom>
        <a:solidFill>
          <a:schemeClr val="accent2">
            <a:hueOff val="5857831"/>
            <a:satOff val="-16812"/>
            <a:lumOff val="-269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b="1" kern="1200" dirty="0" err="1">
              <a:solidFill>
                <a:schemeClr val="tx1"/>
              </a:solidFill>
            </a:rPr>
            <a:t>Concesionarios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Portuarios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3474672" y="4854787"/>
        <a:ext cx="1948597" cy="1169158"/>
      </dsp:txXfrm>
    </dsp:sp>
    <dsp:sp modelId="{119CBDFC-6B88-4F62-B330-84F46A587816}">
      <dsp:nvSpPr>
        <dsp:cNvPr id="0" name=""/>
        <dsp:cNvSpPr/>
      </dsp:nvSpPr>
      <dsp:spPr>
        <a:xfrm>
          <a:off x="5871446" y="4854787"/>
          <a:ext cx="1948597" cy="116915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83" tIns="100226" rIns="95483" bIns="1002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tx1"/>
              </a:solidFill>
            </a:rPr>
            <a:t>Municipalidad y GORE</a:t>
          </a:r>
          <a:endParaRPr lang="es-CL" sz="1900" b="1" kern="1200" dirty="0">
            <a:solidFill>
              <a:schemeClr val="tx1"/>
            </a:solidFill>
          </a:endParaRPr>
        </a:p>
      </dsp:txBody>
      <dsp:txXfrm>
        <a:off x="5871446" y="4854787"/>
        <a:ext cx="1948597" cy="116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690D9-9563-4243-8915-57DEF2C5CA82}">
      <dsp:nvSpPr>
        <dsp:cNvPr id="0" name=""/>
        <dsp:cNvSpPr/>
      </dsp:nvSpPr>
      <dsp:spPr>
        <a:xfrm>
          <a:off x="0" y="585710"/>
          <a:ext cx="8501148" cy="825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4 grupos y 4 mesas temáticas sobre el San Antonio que queremos. </a:t>
          </a:r>
          <a:endParaRPr lang="en-US" sz="2000" kern="1200" dirty="0"/>
        </a:p>
      </dsp:txBody>
      <dsp:txXfrm>
        <a:off x="24171" y="609881"/>
        <a:ext cx="7142639" cy="776909"/>
      </dsp:txXfrm>
    </dsp:sp>
    <dsp:sp modelId="{A5FA43C0-D12A-4EA4-BE57-E295EDC039A9}">
      <dsp:nvSpPr>
        <dsp:cNvPr id="0" name=""/>
        <dsp:cNvSpPr/>
      </dsp:nvSpPr>
      <dsp:spPr>
        <a:xfrm>
          <a:off x="711971" y="1772945"/>
          <a:ext cx="8501148" cy="825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199979"/>
                <a:satOff val="-9734"/>
                <a:lumOff val="-16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199979"/>
                <a:satOff val="-9734"/>
                <a:lumOff val="-16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199979"/>
                <a:satOff val="-9734"/>
                <a:lumOff val="-16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Cada grupo pasa 1 vez por cada mesa, avanzando según el N° de esta. 25-30 minutos por mesa, con un facilitador y actuario</a:t>
          </a:r>
          <a:endParaRPr lang="en-US" sz="2000" kern="1200" dirty="0"/>
        </a:p>
      </dsp:txBody>
      <dsp:txXfrm>
        <a:off x="736142" y="1797116"/>
        <a:ext cx="6970148" cy="776909"/>
      </dsp:txXfrm>
    </dsp:sp>
    <dsp:sp modelId="{A6F470CE-26EF-46B7-B01D-B312B65DDF63}">
      <dsp:nvSpPr>
        <dsp:cNvPr id="0" name=""/>
        <dsp:cNvSpPr/>
      </dsp:nvSpPr>
      <dsp:spPr>
        <a:xfrm>
          <a:off x="1413315" y="2982708"/>
          <a:ext cx="8501148" cy="825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399958"/>
                <a:satOff val="-19468"/>
                <a:lumOff val="-32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399958"/>
                <a:satOff val="-19468"/>
                <a:lumOff val="-32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399958"/>
                <a:satOff val="-19468"/>
                <a:lumOff val="-32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Repasan aportes del grupo anterior y sobre ello se realizan nuevos aportes.</a:t>
          </a:r>
          <a:endParaRPr lang="en-US" sz="2000" kern="1200" dirty="0"/>
        </a:p>
      </dsp:txBody>
      <dsp:txXfrm>
        <a:off x="1437486" y="3006879"/>
        <a:ext cx="6980775" cy="776909"/>
      </dsp:txXfrm>
    </dsp:sp>
    <dsp:sp modelId="{537BB45D-7005-41A3-B549-854CD7979C99}">
      <dsp:nvSpPr>
        <dsp:cNvPr id="0" name=""/>
        <dsp:cNvSpPr/>
      </dsp:nvSpPr>
      <dsp:spPr>
        <a:xfrm>
          <a:off x="2125287" y="4181207"/>
          <a:ext cx="8501148" cy="825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Al final, se realiza plenario con síntesis de cada mesa. 7 minutos por mesa</a:t>
          </a:r>
          <a:r>
            <a:rPr lang="es-MX" sz="1800" kern="1200" dirty="0"/>
            <a:t>.</a:t>
          </a:r>
          <a:endParaRPr lang="en-US" sz="1800" kern="1200" dirty="0"/>
        </a:p>
      </dsp:txBody>
      <dsp:txXfrm>
        <a:off x="2149458" y="4205378"/>
        <a:ext cx="6970148" cy="776909"/>
      </dsp:txXfrm>
    </dsp:sp>
    <dsp:sp modelId="{09AE9FD7-B344-4F64-8824-6C972247C2E9}">
      <dsp:nvSpPr>
        <dsp:cNvPr id="0" name=""/>
        <dsp:cNvSpPr/>
      </dsp:nvSpPr>
      <dsp:spPr>
        <a:xfrm>
          <a:off x="7730461" y="1099655"/>
          <a:ext cx="770686" cy="770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903865" y="1099655"/>
        <a:ext cx="423878" cy="579941"/>
      </dsp:txXfrm>
    </dsp:sp>
    <dsp:sp modelId="{BA9D87D6-45EC-472C-8443-E6A503830D4F}">
      <dsp:nvSpPr>
        <dsp:cNvPr id="0" name=""/>
        <dsp:cNvSpPr/>
      </dsp:nvSpPr>
      <dsp:spPr>
        <a:xfrm>
          <a:off x="8442433" y="2309366"/>
          <a:ext cx="770686" cy="770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079768"/>
            <a:satOff val="-15334"/>
            <a:lumOff val="-145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079768"/>
              <a:satOff val="-15334"/>
              <a:lumOff val="-14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615837" y="2309366"/>
        <a:ext cx="423878" cy="579941"/>
      </dsp:txXfrm>
    </dsp:sp>
    <dsp:sp modelId="{9DAACE22-8738-4362-9717-0D2212FF87E4}">
      <dsp:nvSpPr>
        <dsp:cNvPr id="0" name=""/>
        <dsp:cNvSpPr/>
      </dsp:nvSpPr>
      <dsp:spPr>
        <a:xfrm>
          <a:off x="9143777" y="3643010"/>
          <a:ext cx="770686" cy="770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317181" y="3643010"/>
        <a:ext cx="423878" cy="579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289FD-F330-4167-8195-4F28F27B2E00}">
      <dsp:nvSpPr>
        <dsp:cNvPr id="0" name=""/>
        <dsp:cNvSpPr/>
      </dsp:nvSpPr>
      <dsp:spPr>
        <a:xfrm>
          <a:off x="0" y="736859"/>
          <a:ext cx="11448154" cy="1918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2A313-9588-4CA5-AF9E-26200AC4350B}">
      <dsp:nvSpPr>
        <dsp:cNvPr id="0" name=""/>
        <dsp:cNvSpPr/>
      </dsp:nvSpPr>
      <dsp:spPr>
        <a:xfrm>
          <a:off x="491748" y="1248952"/>
          <a:ext cx="894087" cy="894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2BD8-9548-41EF-B461-6C8499AC643B}">
      <dsp:nvSpPr>
        <dsp:cNvPr id="0" name=""/>
        <dsp:cNvSpPr/>
      </dsp:nvSpPr>
      <dsp:spPr>
        <a:xfrm>
          <a:off x="1846296" y="916933"/>
          <a:ext cx="9510002" cy="160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02" tIns="170302" rIns="170302" bIns="170302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 utiliza una metodología de trabajo para el taller de tipo activo participativa con el fin de, fomentar que </a:t>
          </a:r>
          <a:r>
            <a:rPr lang="es-MX" sz="2000" b="1" kern="1200" dirty="0"/>
            <a:t>cada asistente sea el centro del conversatorio y se promueva constantemente la participación y el compromiso </a:t>
          </a:r>
          <a:r>
            <a:rPr lang="es-MX" sz="2000" kern="1200" dirty="0"/>
            <a:t>de las vecinas y vecinos de San Antonio en el resultado del diálogo.</a:t>
          </a:r>
          <a:endParaRPr lang="en-US" sz="2000" kern="1200" dirty="0"/>
        </a:p>
      </dsp:txBody>
      <dsp:txXfrm>
        <a:off x="1846296" y="916933"/>
        <a:ext cx="9510002" cy="1609152"/>
      </dsp:txXfrm>
    </dsp:sp>
    <dsp:sp modelId="{F2E78668-0158-4B15-93B9-86FDE57C25B2}">
      <dsp:nvSpPr>
        <dsp:cNvPr id="0" name=""/>
        <dsp:cNvSpPr/>
      </dsp:nvSpPr>
      <dsp:spPr>
        <a:xfrm>
          <a:off x="0" y="3061536"/>
          <a:ext cx="11448154" cy="16256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F1D2B-6AAB-46A1-A9AD-250D805F4523}">
      <dsp:nvSpPr>
        <dsp:cNvPr id="0" name=""/>
        <dsp:cNvSpPr/>
      </dsp:nvSpPr>
      <dsp:spPr>
        <a:xfrm>
          <a:off x="491748" y="3427299"/>
          <a:ext cx="894087" cy="894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7FE4A-69E4-425B-A9C4-3514DF3FC493}">
      <dsp:nvSpPr>
        <dsp:cNvPr id="0" name=""/>
        <dsp:cNvSpPr/>
      </dsp:nvSpPr>
      <dsp:spPr>
        <a:xfrm>
          <a:off x="1814437" y="3108008"/>
          <a:ext cx="9510002" cy="15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02" tIns="170302" rIns="170302" bIns="170302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Se asegura</a:t>
          </a:r>
          <a:r>
            <a:rPr lang="es-MX" sz="2000" kern="1200" dirty="0"/>
            <a:t> </a:t>
          </a:r>
          <a:r>
            <a:rPr lang="es-MX" sz="2000" b="1" kern="1200" dirty="0"/>
            <a:t>la heterogeneidad de cada mesa</a:t>
          </a:r>
          <a:r>
            <a:rPr lang="es-MX" sz="2000" kern="1200" dirty="0"/>
            <a:t>, se dividió a las(os) asistentes en cuatro grupos de trabajo, los que fueron asignando durante la acreditación conforme fue su llegada al taller. Luego de una plenaria inicial de bienvenida y explicativa, cada grupo fue derivado a su sala de trabajo.</a:t>
          </a:r>
          <a:endParaRPr lang="en-US" sz="2000" kern="1200" dirty="0"/>
        </a:p>
      </dsp:txBody>
      <dsp:txXfrm>
        <a:off x="1814437" y="3108008"/>
        <a:ext cx="9510002" cy="1543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FFDB0-8EBE-4B2F-97E5-8538519D3621}">
      <dsp:nvSpPr>
        <dsp:cNvPr id="0" name=""/>
        <dsp:cNvSpPr/>
      </dsp:nvSpPr>
      <dsp:spPr>
        <a:xfrm>
          <a:off x="0" y="75325"/>
          <a:ext cx="7751618" cy="15684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Al término de la jornada de “Diálogo Ciudadano por un Acuerdo Amplio por San Antonio”.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- Volante con código QR. </a:t>
          </a:r>
          <a:endParaRPr lang="es-CL" sz="2000" kern="1200" dirty="0"/>
        </a:p>
      </dsp:txBody>
      <dsp:txXfrm>
        <a:off x="76564" y="151889"/>
        <a:ext cx="7598490" cy="1415288"/>
      </dsp:txXfrm>
    </dsp:sp>
    <dsp:sp modelId="{7316DB55-977F-4AA8-BF6F-18DD6615D496}">
      <dsp:nvSpPr>
        <dsp:cNvPr id="0" name=""/>
        <dsp:cNvSpPr/>
      </dsp:nvSpPr>
      <dsp:spPr>
        <a:xfrm>
          <a:off x="0" y="1701342"/>
          <a:ext cx="7751618" cy="15684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Cabe señalar que, aunque se publicó en la prensa y se hizo circular con los asistentes y por RRSS de todos los convocantes, </a:t>
          </a:r>
          <a:r>
            <a:rPr lang="es-MX" sz="2000" b="1" kern="1200" dirty="0"/>
            <a:t>solo se completaron 9 respuestas</a:t>
          </a:r>
          <a:r>
            <a:rPr lang="es-MX" sz="2000" kern="1200" dirty="0"/>
            <a:t> del formulario que se mantuvo abierto entre el 14 y el lunes 22 de mayo.</a:t>
          </a:r>
          <a:endParaRPr lang="es-CL" sz="2000" kern="1200" dirty="0"/>
        </a:p>
      </dsp:txBody>
      <dsp:txXfrm>
        <a:off x="76564" y="1777906"/>
        <a:ext cx="7598490" cy="1415288"/>
      </dsp:txXfrm>
    </dsp:sp>
    <dsp:sp modelId="{4CDE5373-6972-4C43-A21C-3789BFA9D378}">
      <dsp:nvSpPr>
        <dsp:cNvPr id="0" name=""/>
        <dsp:cNvSpPr/>
      </dsp:nvSpPr>
      <dsp:spPr>
        <a:xfrm>
          <a:off x="0" y="3327359"/>
          <a:ext cx="7751618" cy="15684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Esto deja percibir a grandes rasgos, que la instancia del diálogo sigue teniendo mayor confiabilidad y accesibilidad </a:t>
          </a:r>
          <a:r>
            <a:rPr lang="es-MX" sz="2000" kern="1200" dirty="0"/>
            <a:t>para la y el San Antonino.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Tal vez por conectividad y/o competencias digitales del territorio. </a:t>
          </a:r>
          <a:endParaRPr lang="es-CL" sz="2000" kern="1200" dirty="0"/>
        </a:p>
      </dsp:txBody>
      <dsp:txXfrm>
        <a:off x="76564" y="3403923"/>
        <a:ext cx="7598490" cy="1415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2BC18-406C-470C-ACA1-2ED694195586}">
      <dsp:nvSpPr>
        <dsp:cNvPr id="0" name=""/>
        <dsp:cNvSpPr/>
      </dsp:nvSpPr>
      <dsp:spPr>
        <a:xfrm>
          <a:off x="821" y="179348"/>
          <a:ext cx="3327201" cy="3992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500" kern="1200" dirty="0"/>
            <a:t>TALLERES DE trabajo en mesas temáticas que perfilen proyectos, que evalúen su pertinencia en el marco del Acuerdo, y que incluso podrían ser sometidos a consulta de la ciudadanía para su priorización.</a:t>
          </a:r>
          <a:endParaRPr lang="en-US" sz="1500" kern="1200" dirty="0"/>
        </a:p>
      </dsp:txBody>
      <dsp:txXfrm>
        <a:off x="821" y="1776404"/>
        <a:ext cx="3327201" cy="2395585"/>
      </dsp:txXfrm>
    </dsp:sp>
    <dsp:sp modelId="{86468B2C-5190-48D9-AD56-876625014A2C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179348"/>
        <a:ext cx="3327201" cy="1597056"/>
      </dsp:txXfrm>
    </dsp:sp>
    <dsp:sp modelId="{F2022123-5D1B-4817-A29B-917EE6A8BE82}">
      <dsp:nvSpPr>
        <dsp:cNvPr id="0" name=""/>
        <dsp:cNvSpPr/>
      </dsp:nvSpPr>
      <dsp:spPr>
        <a:xfrm>
          <a:off x="3594199" y="179348"/>
          <a:ext cx="3327201" cy="3992641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500" kern="1200" dirty="0"/>
            <a:t>FFCC para cada línea, utilizando la priorización realizada como guía.</a:t>
          </a:r>
          <a:endParaRPr lang="en-US" sz="1500" kern="1200" dirty="0"/>
        </a:p>
      </dsp:txBody>
      <dsp:txXfrm>
        <a:off x="3594199" y="1776404"/>
        <a:ext cx="3327201" cy="2395585"/>
      </dsp:txXfrm>
    </dsp:sp>
    <dsp:sp modelId="{378F6B5D-9C22-4775-9651-2C3E66166E1D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179348"/>
        <a:ext cx="3327201" cy="1597056"/>
      </dsp:txXfrm>
    </dsp:sp>
    <dsp:sp modelId="{6D68A601-2AE8-4EBD-B632-02BB4D03A482}">
      <dsp:nvSpPr>
        <dsp:cNvPr id="0" name=""/>
        <dsp:cNvSpPr/>
      </dsp:nvSpPr>
      <dsp:spPr>
        <a:xfrm>
          <a:off x="7187576" y="179348"/>
          <a:ext cx="3327201" cy="3992641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500" kern="1200" dirty="0"/>
            <a:t>Conformar equipo  de coordinación ejecutiva y práctica de cada eje, que trabaje en el cumplimiento, para pasar del problema a la propuesta ESTRÁTEGICA (OBJETIVO, ESTRATÉGIA, PLAN DE ACCIÓN, META E INDICADOR)</a:t>
          </a:r>
          <a:endParaRPr lang="en-US" sz="1500" kern="1200" dirty="0"/>
        </a:p>
      </dsp:txBody>
      <dsp:txXfrm>
        <a:off x="7187576" y="1776404"/>
        <a:ext cx="3327201" cy="2395585"/>
      </dsp:txXfrm>
    </dsp:sp>
    <dsp:sp modelId="{632A93A7-D4D5-434B-A09C-85C5651D7C92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52AFD-9BED-A1EC-FFFA-E0686F96F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398286-6060-A620-0271-37DCC229A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368ED0-00EC-A602-B604-BE2AF4BA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B50047-C9C3-5E65-F4B7-028B0179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C0FCC-BC65-1692-80DA-B6D14297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63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71F4D-B338-FF2C-83D4-26DD7EFE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0D8979-0B1E-5A76-1D57-012EFF1BB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54554-9F94-508C-F16D-20C11301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806B0-4B56-D1EA-AAC4-6BB39CC0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1E33D3-AF6B-397B-0177-A2A5A18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33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BCEF22-2728-98CC-4A36-1DFDC39B7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B9DEBF-5EB2-6247-F7DA-868C71AD5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779E18-8975-993E-BEBA-F4700779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06C3E-3071-6D86-E1CA-902326A7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888F8-42A9-1DF8-A6CB-D59DCEB7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8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E5A9F-D97F-46E6-E276-F1E51F85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7768B-71B5-C1FD-8764-79A239FA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997F6-04F2-F9EC-F7A3-B883D972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60EAE1-6CF2-A24E-CC18-B599FC3B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4D03BC-2F92-DA82-BF92-651D719A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D0BFD-420A-2E63-C853-2AE51E9A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A4673E-D3D3-63B6-B8B7-7650C5709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24D77-9DA3-C43A-0BA5-F2A61D1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22A5B2-1C55-3030-A3C4-0552222F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AB8FB5-C9B5-5B35-C4F9-3A0E38A5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58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5064D-C26E-7F0A-1C09-9B8708FE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F5FE3-044D-C0BB-36F9-A320EEBC4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321CA8-ADDB-2C0A-AB92-71A639079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A227E6-5617-2A8A-7469-1E67D71F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594CF0-5374-433B-0093-A32D4A35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D3B5F4-37EE-8E43-D7B3-326AED6D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6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88DEF-1128-90FD-9A80-6534EC2C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41CC58-E5CC-AD46-AD16-E8E26569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4D9B42-8C50-5165-FE41-A909A7645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03392F-AB47-14BF-99BE-FFCC4BE20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CD8E1A-5EF4-BF9A-BD96-E0962E8FC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E305BB-29E4-6CFC-DD4C-C30F1CCF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DCA902-0C57-2014-E3D2-2EF9F4C5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98168C-99F8-FF61-BCCC-C4EB279E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42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DCB15-0BBB-3F8B-F01E-8527C9A4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CEC5E9-9E3D-96DC-BDFB-E3D53801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82C0F2-9CCA-2F1B-28A2-D1DBB2F0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949CC-A681-7848-A520-2B7AD86B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86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3860C5-9FFA-7421-AC12-ED18AFC0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28B41F-A3CD-E3B4-E8D2-695B86E3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286A37-5703-8E2D-C331-E5B3ABAB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40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EDC0B-DB78-A29B-44E7-DD16BB9C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1C207B-C4E4-6269-540D-B64EBD715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5E08E3-BE44-7A5A-83C6-18014E873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1383A2-613A-F322-1A3F-50216877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F908E7-645B-F827-1C93-98B07206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19FDB-07F7-A901-A720-45F2C042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981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B2C5E-96F3-F1F6-71AF-66628C39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480C8E-78D0-B2A0-F109-6D4723DF3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FABB57-85E3-97AD-3D6E-15C36A6A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6F81D9-9D37-EAD9-7D50-547D63BA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889AC-338A-FB9E-9443-91FE3454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EE906-EE92-0BCF-F43B-7404F566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7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917199-486A-06DC-CE48-D75215BE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FDACA9-F828-D1BD-132E-07ABD2059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E3603D-F875-40C6-F362-93D223E59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8A9488-8D43-41DC-8884-F34758E582E7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2A52F2-BEAA-3B85-94F2-007B03604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A3C9E-9309-D5EA-CCCD-B4B8AE506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35396-ED92-4D51-882F-BC5E76917B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8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icio | Puerto San Antonio">
            <a:extLst>
              <a:ext uri="{FF2B5EF4-FFF2-40B4-BE49-F238E27FC236}">
                <a16:creationId xmlns:a16="http://schemas.microsoft.com/office/drawing/2014/main" id="{4575EF31-4D1A-2067-C1CB-FCAD99B3A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E23E67-A1D3-BC3B-CA9C-BF6DF5777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128"/>
            <a:ext cx="10058400" cy="33359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MX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Socialización Resultados Asesoría  </a:t>
            </a:r>
            <a:br>
              <a:rPr lang="es-MX" sz="5200" dirty="0">
                <a:solidFill>
                  <a:srgbClr val="FFFFFF"/>
                </a:solidFill>
              </a:rPr>
            </a:br>
            <a:br>
              <a:rPr lang="es-MX" sz="5200" dirty="0">
                <a:solidFill>
                  <a:srgbClr val="FFFFFF"/>
                </a:solidFill>
              </a:rPr>
            </a:br>
            <a:endParaRPr lang="es-CL" sz="52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576FAE-C851-7AD6-A7E4-7DF69C03D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856" y="4467833"/>
            <a:ext cx="9452439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r"/>
            <a:endParaRPr lang="es-MX" sz="2400" b="1" dirty="0">
              <a:solidFill>
                <a:srgbClr val="FFFFFF"/>
              </a:solidFill>
            </a:endParaRPr>
          </a:p>
          <a:p>
            <a:pPr algn="r"/>
            <a:r>
              <a:rPr lang="es-MX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Facilita: Rose</a:t>
            </a:r>
            <a:r>
              <a:rPr lang="es-MX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 Suarez, Subdirectora de gestión Institucional   </a:t>
            </a:r>
          </a:p>
          <a:p>
            <a:pPr algn="r"/>
            <a:r>
              <a:rPr lang="es-MX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Formación Técnica Estatal de la Región de Valparaíso</a:t>
            </a:r>
            <a:endParaRPr lang="es-CL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3812EE2-05A7-A80C-5280-86EC12DE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53" y="5893858"/>
            <a:ext cx="1399999" cy="700000"/>
          </a:xfrm>
          <a:prstGeom prst="rect">
            <a:avLst/>
          </a:prstGeom>
        </p:spPr>
      </p:pic>
      <p:pic>
        <p:nvPicPr>
          <p:cNvPr id="7" name="Imagen 6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EFE8880-F03B-BB88-8CAE-E6178E6A3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79" y="5893857"/>
            <a:ext cx="1217390" cy="6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349D4B6-D8F2-D973-D4BB-39DD0DFE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s-MX" sz="4800" b="1">
                <a:solidFill>
                  <a:schemeClr val="bg1"/>
                </a:solidFill>
              </a:rPr>
              <a:t>Eje CALIDAD DE VIDA Y SUSTENTABILIDAD</a:t>
            </a:r>
            <a:endParaRPr lang="es-CL" sz="4800" b="1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0E397F-9D65-7EAF-56BC-C5E825274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587" y="166255"/>
            <a:ext cx="8252810" cy="6525491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s-MX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principales necesidades levantadas consideran:</a:t>
            </a:r>
            <a:endParaRPr lang="es-CL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de mejora de infraestructura de agua y saneamiento.</a:t>
            </a:r>
            <a:endParaRPr lang="es-C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de limpieza y mantenimiento de espacios públicos. </a:t>
            </a:r>
            <a:endParaRPr lang="es-C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Propiciar la regulación y fiscalización ambiental</a:t>
            </a:r>
            <a:r>
              <a:rPr lang="es-MX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C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Planificación urbana armoniosa. </a:t>
            </a:r>
          </a:p>
          <a:p>
            <a:pPr algn="just">
              <a:spcAft>
                <a:spcPts val="800"/>
              </a:spcAft>
            </a:pPr>
            <a:endParaRPr lang="es-MX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Propiciar más espacios de coordinación entre el puerto, la ciudad y las comunidades se considera crucial para asegurar un desarrollo sostenible y una mejor calidad de vida para los y las habitantes de San Antonio.</a:t>
            </a:r>
            <a:endParaRPr lang="es-C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Además, se destaca</a:t>
            </a:r>
            <a:r>
              <a:rPr lang="es-MX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temas relevantes: </a:t>
            </a:r>
            <a:r>
              <a:rPr lang="es-MX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MX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articipación comunitaria, la seguridad pública, y la inversión en educación y servicios de salud.</a:t>
            </a:r>
            <a:endParaRPr lang="es-CL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Dos columpios en un patio de recreo bajo la luz solar">
            <a:extLst>
              <a:ext uri="{FF2B5EF4-FFF2-40B4-BE49-F238E27FC236}">
                <a16:creationId xmlns:a16="http://schemas.microsoft.com/office/drawing/2014/main" id="{4383BE8F-76B6-4C4D-96F6-A81DB205F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388" r="40066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145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3C885A-4DB2-AB7B-900C-BDEE766C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920345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FORMULARIO PARA LEVANTAR MÁS TEMAS</a:t>
            </a:r>
            <a:endParaRPr lang="es-CL" sz="3200" b="1" dirty="0"/>
          </a:p>
        </p:txBody>
      </p:sp>
      <p:pic>
        <p:nvPicPr>
          <p:cNvPr id="5" name="Marcador de contenido 4" descr="Vista de una ciudad&#10;&#10;Descripción generada automáticamente">
            <a:extLst>
              <a:ext uri="{FF2B5EF4-FFF2-40B4-BE49-F238E27FC236}">
                <a16:creationId xmlns:a16="http://schemas.microsoft.com/office/drawing/2014/main" id="{69BB1A09-9580-B8B5-55D3-CAB9775CA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21231" b="1"/>
          <a:stretch/>
        </p:blipFill>
        <p:spPr>
          <a:xfrm>
            <a:off x="8478463" y="-480351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20B0AC2-FDFA-02A5-FC31-6EA2B7D35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129966"/>
              </p:ext>
            </p:extLst>
          </p:nvPr>
        </p:nvGraphicFramePr>
        <p:xfrm>
          <a:off x="446550" y="1496725"/>
          <a:ext cx="7751618" cy="497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94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3C885A-4DB2-AB7B-900C-BDEE766C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6"/>
            <a:ext cx="10515600" cy="731478"/>
          </a:xfrm>
        </p:spPr>
        <p:txBody>
          <a:bodyPr>
            <a:normAutofit/>
          </a:bodyPr>
          <a:lstStyle/>
          <a:p>
            <a:pPr algn="ctr"/>
            <a:r>
              <a:rPr lang="es-MX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IDEAS</a:t>
            </a:r>
            <a:r>
              <a:rPr lang="es-MX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LEVANTAR MÁS TEMAS</a:t>
            </a:r>
            <a:endParaRPr lang="es-CL" sz="3200" b="1" dirty="0"/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867BA548-7A89-58FC-26C1-9FDD9F5B2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379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1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icio | Puerto San Antonio">
            <a:extLst>
              <a:ext uri="{FF2B5EF4-FFF2-40B4-BE49-F238E27FC236}">
                <a16:creationId xmlns:a16="http://schemas.microsoft.com/office/drawing/2014/main" id="{4575EF31-4D1A-2067-C1CB-FCAD99B3A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E23E67-A1D3-BC3B-CA9C-BF6DF5777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38643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es-MX" sz="5200" dirty="0">
                <a:solidFill>
                  <a:srgbClr val="FFFFFF"/>
                </a:solidFill>
              </a:rPr>
            </a:br>
            <a:br>
              <a:rPr lang="es-MX" sz="5200" dirty="0">
                <a:solidFill>
                  <a:srgbClr val="FFFFFF"/>
                </a:solidFill>
              </a:rPr>
            </a:br>
            <a:br>
              <a:rPr lang="es-MX" sz="5200" dirty="0">
                <a:solidFill>
                  <a:srgbClr val="FFFFFF"/>
                </a:solidFill>
              </a:rPr>
            </a:br>
            <a:r>
              <a:rPr lang="es-MX" dirty="0">
                <a:solidFill>
                  <a:srgbClr val="FFFFFF"/>
                </a:solidFill>
              </a:rPr>
              <a:t>GRACIAS </a:t>
            </a:r>
            <a:br>
              <a:rPr lang="es-MX" sz="5200" dirty="0">
                <a:solidFill>
                  <a:srgbClr val="FFFFFF"/>
                </a:solidFill>
              </a:rPr>
            </a:br>
            <a:br>
              <a:rPr lang="es-MX" sz="5200" dirty="0">
                <a:solidFill>
                  <a:srgbClr val="FFFFFF"/>
                </a:solidFill>
              </a:rPr>
            </a:br>
            <a:br>
              <a:rPr lang="es-MX" sz="5200" dirty="0">
                <a:solidFill>
                  <a:srgbClr val="FFFFFF"/>
                </a:solidFill>
              </a:rPr>
            </a:br>
            <a:endParaRPr lang="es-CL" sz="52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576FAE-C851-7AD6-A7E4-7DF69C03D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072043"/>
            <a:ext cx="9452439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s-MX" sz="2400" dirty="0">
                <a:solidFill>
                  <a:srgbClr val="FFFFFF"/>
                </a:solidFill>
              </a:rPr>
              <a:t>.</a:t>
            </a:r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3812EE2-05A7-A80C-5280-86EC12DE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36" y="5432380"/>
            <a:ext cx="1399999" cy="700000"/>
          </a:xfrm>
          <a:prstGeom prst="rect">
            <a:avLst/>
          </a:prstGeom>
        </p:spPr>
      </p:pic>
      <p:pic>
        <p:nvPicPr>
          <p:cNvPr id="7" name="Imagen 6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EFE8880-F03B-BB88-8CAE-E6178E6A3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28" y="5428857"/>
            <a:ext cx="1217390" cy="6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sembocadura-del-rio-maipo-san-antonio - Chile es TUYO">
            <a:extLst>
              <a:ext uri="{FF2B5EF4-FFF2-40B4-BE49-F238E27FC236}">
                <a16:creationId xmlns:a16="http://schemas.microsoft.com/office/drawing/2014/main" id="{020D3566-9E10-408E-C343-9D961B8F2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1" r="-1" b="587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C9FD93-A48C-8039-2FE7-763D6EB5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tx2"/>
                </a:solidFill>
              </a:rPr>
              <a:t>Presentación</a:t>
            </a:r>
            <a:endParaRPr lang="es-CL" sz="3600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2F99B-73C5-891A-866A-AD61A9F9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989" y="4551037"/>
            <a:ext cx="7056670" cy="1849763"/>
          </a:xfrm>
        </p:spPr>
        <p:txBody>
          <a:bodyPr anchor="ctr">
            <a:noAutofit/>
          </a:bodyPr>
          <a:lstStyle/>
          <a:p>
            <a:r>
              <a:rPr lang="es-MX" sz="1800" b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Antecedentes del Trabajo.</a:t>
            </a:r>
          </a:p>
          <a:p>
            <a:r>
              <a:rPr lang="es-MX" sz="1800" b="1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Hallazgos de los talleres realizados.</a:t>
            </a:r>
          </a:p>
          <a:p>
            <a:r>
              <a:rPr lang="es-MX" sz="1800" b="1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Propuestas para consolidar una estrategia de trabajo comunitario.</a:t>
            </a:r>
            <a:endParaRPr lang="es-MX" sz="1800" b="1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1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4" name="Rectangle 413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6" name="Rectangle 413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8" name="Rectangle 413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0" name="Rectangle 413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2" name="Rectangle 414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9D4B6-D8F2-D973-D4BB-39DD0DFE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Antecedentes </a:t>
            </a:r>
            <a:endParaRPr lang="es-CL" sz="4000">
              <a:solidFill>
                <a:srgbClr val="FFFFFF"/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E67DE85-F3CF-4343-6F1C-A638820A7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5" y="1622745"/>
            <a:ext cx="11517748" cy="4940717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TALLER “CONSTRUYENDO NUESTRO FUTURO”.  (14 .03.24). </a:t>
            </a:r>
            <a:r>
              <a:rPr lang="es-MX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esa ocasión asistieron cerca de 60 personas, representando a </a:t>
            </a:r>
            <a:r>
              <a:rPr lang="es-MX" sz="20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 organizaciones e instituciones</a:t>
            </a:r>
            <a:r>
              <a:rPr lang="es-MX" sz="2000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San Antonio. En ella, se identificaron y priorizaron</a:t>
            </a:r>
            <a:r>
              <a:rPr lang="es-CL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desafíos para la ciudad.</a:t>
            </a:r>
          </a:p>
          <a:p>
            <a:pPr marL="144000" algn="just">
              <a:lnSpc>
                <a:spcPct val="150000"/>
              </a:lnSpc>
              <a:spcAft>
                <a:spcPts val="800"/>
              </a:spcAft>
            </a:pPr>
            <a:endParaRPr lang="es-CL" sz="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TALLER “POR EL ACUERDO AMPLIO POR UN SAN ANTONIO SOSTENIBLE”. (14.05.24)</a:t>
            </a: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La jornada fue convocada especialmente por el Gobierno Regional de Valparaíso, la Empresa Portuaria de San Antonio, la Municipalidad de San Antonio y el CFT Estatal de Valparaíso. Se cuenta con un registro de </a:t>
            </a:r>
            <a:r>
              <a:rPr lang="es-MX" sz="2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107 personas asistentes, más 37 </a:t>
            </a: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se unieron ya iniciado el evento.</a:t>
            </a:r>
            <a:endParaRPr lang="es-C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8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F7FB7-75C3-1D67-540B-41445AB9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4" y="1165860"/>
            <a:ext cx="3344306" cy="4526280"/>
          </a:xfrm>
        </p:spPr>
        <p:txBody>
          <a:bodyPr>
            <a:normAutofit/>
          </a:bodyPr>
          <a:lstStyle/>
          <a:p>
            <a:pPr algn="ctr"/>
            <a:r>
              <a:rPr lang="en-US" sz="4300" b="1" dirty="0"/>
              <a:t>¿</a:t>
            </a:r>
            <a:r>
              <a:rPr lang="en-US" sz="4300" b="1" dirty="0" err="1"/>
              <a:t>Quiénes</a:t>
            </a:r>
            <a:r>
              <a:rPr lang="en-US" sz="4300" b="1" dirty="0"/>
              <a:t> </a:t>
            </a:r>
            <a:r>
              <a:rPr lang="en-US" sz="4300" b="1" dirty="0" err="1"/>
              <a:t>participaron</a:t>
            </a:r>
            <a:r>
              <a:rPr lang="en-US" sz="4300" b="1" dirty="0"/>
              <a:t>? </a:t>
            </a:r>
            <a:br>
              <a:rPr lang="en-US" sz="4300" dirty="0"/>
            </a:br>
            <a:br>
              <a:rPr lang="en-US" sz="4300" dirty="0"/>
            </a:br>
            <a:r>
              <a:rPr lang="en-US" sz="3600" dirty="0" err="1"/>
              <a:t>Organizaciones</a:t>
            </a:r>
            <a:r>
              <a:rPr lang="en-US" sz="3600" dirty="0"/>
              <a:t> e </a:t>
            </a:r>
            <a:r>
              <a:rPr lang="en-US" sz="3600" dirty="0" err="1"/>
              <a:t>Instituciones</a:t>
            </a:r>
            <a:endParaRPr lang="en-US" sz="36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3C3D423-EFE6-3A9C-1EE3-A571C5901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171038"/>
              </p:ext>
            </p:extLst>
          </p:nvPr>
        </p:nvGraphicFramePr>
        <p:xfrm>
          <a:off x="3155512" y="401782"/>
          <a:ext cx="8897942" cy="602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32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9D4B6-D8F2-D973-D4BB-39DD0DFE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57" y="335995"/>
            <a:ext cx="9047743" cy="796591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Metodología Taller 1</a:t>
            </a:r>
            <a:r>
              <a:rPr lang="es-MX" sz="3200" dirty="0"/>
              <a:t>: </a:t>
            </a:r>
            <a:r>
              <a:rPr lang="es-MX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Café Mundial</a:t>
            </a:r>
            <a:endParaRPr lang="es-CL" sz="3200" dirty="0"/>
          </a:p>
        </p:txBody>
      </p:sp>
      <p:graphicFrame>
        <p:nvGraphicFramePr>
          <p:cNvPr id="4120" name="Marcador de contenido 2">
            <a:extLst>
              <a:ext uri="{FF2B5EF4-FFF2-40B4-BE49-F238E27FC236}">
                <a16:creationId xmlns:a16="http://schemas.microsoft.com/office/drawing/2014/main" id="{375FC17B-8986-C8B5-408D-14C666157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12688"/>
              </p:ext>
            </p:extLst>
          </p:nvPr>
        </p:nvGraphicFramePr>
        <p:xfrm>
          <a:off x="762000" y="1132586"/>
          <a:ext cx="10626436" cy="538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42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9D4B6-D8F2-D973-D4BB-39DD0DFE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5" y="464172"/>
            <a:ext cx="11264470" cy="74117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Metodología Taller 2</a:t>
            </a:r>
            <a:r>
              <a:rPr lang="es-MX" sz="3600" dirty="0"/>
              <a:t>: </a:t>
            </a:r>
            <a:r>
              <a:rPr lang="es-MX" sz="36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Nominal Rotatorio</a:t>
            </a:r>
            <a:endParaRPr lang="es-CL" sz="36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10BF471-E556-6F2C-F1D6-335432997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596105"/>
              </p:ext>
            </p:extLst>
          </p:nvPr>
        </p:nvGraphicFramePr>
        <p:xfrm>
          <a:off x="371923" y="955965"/>
          <a:ext cx="11448154" cy="542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4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9D4B6-D8F2-D973-D4BB-39DD0DFE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453" y="357360"/>
            <a:ext cx="6798541" cy="906263"/>
          </a:xfrm>
        </p:spPr>
        <p:txBody>
          <a:bodyPr anchor="b">
            <a:noAutofit/>
          </a:bodyPr>
          <a:lstStyle/>
          <a:p>
            <a:pPr algn="ctr"/>
            <a:r>
              <a:rPr lang="es-MX" sz="3200" b="1" dirty="0"/>
              <a:t>EJE: Desarrollo Económico y Empleabilidad</a:t>
            </a:r>
            <a:endParaRPr lang="es-CL" sz="3200" b="1" dirty="0"/>
          </a:p>
        </p:txBody>
      </p:sp>
      <p:pic>
        <p:nvPicPr>
          <p:cNvPr id="5" name="Picture 4" descr="Bombillas blancas con una amarilla que sobresale">
            <a:extLst>
              <a:ext uri="{FF2B5EF4-FFF2-40B4-BE49-F238E27FC236}">
                <a16:creationId xmlns:a16="http://schemas.microsoft.com/office/drawing/2014/main" id="{F2460DCE-5939-E39E-AC25-3180A3EA9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2" r="37512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0E397F-9D65-7EAF-56BC-C5E825274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620982"/>
            <a:ext cx="7305757" cy="508461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s-MX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principales necesidades levantadas a considerar:</a:t>
            </a:r>
            <a:endParaRPr lang="es-CL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Creación de una oferta académica robusta y diversificada para la provincia</a:t>
            </a:r>
            <a:r>
              <a:rPr lang="es-MX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accesible y de calidad.</a:t>
            </a:r>
            <a:endParaRPr lang="es-C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Implementación de políticas, e incluso la propuesta de tributos, que beneficien a la comunidad local.</a:t>
            </a:r>
            <a:endParaRPr lang="es-C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Diversificación del empleo. Ejemplos: Promoción de actividades económicas más allá de lo únicamente portuario. </a:t>
            </a:r>
            <a:endParaRPr lang="es-C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Fomento de las economías locales y rurales, fomentando el  Fortalecimiento del turismo y la protección ambiental. </a:t>
            </a:r>
            <a:endParaRPr lang="es-C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 con l</a:t>
            </a:r>
            <a:r>
              <a:rPr lang="es-MX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colaboración entre el municipio, el gobierno regional, la academia y las empresas es considerado crucial para un desarrollo económico sostenible y equilibrado del territorio.</a:t>
            </a:r>
            <a:endParaRPr lang="es-CL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95008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349D4B6-D8F2-D973-D4BB-39DD0DFE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</a:rPr>
              <a:t>Eje Patrimonio urbano y Cultura</a:t>
            </a:r>
            <a:endParaRPr lang="es-CL" sz="48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0E397F-9D65-7EAF-56BC-C5E825274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351" y="331683"/>
            <a:ext cx="8065534" cy="6261285"/>
          </a:xfrm>
        </p:spPr>
        <p:txBody>
          <a:bodyPr anchor="ctr">
            <a:normAutofit fontScale="925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s-MX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necesidades de San Antonio en relación con su patrimonio urbano y cultura giran en torno a:</a:t>
            </a:r>
            <a:endParaRPr lang="es-CL" sz="3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Plan de </a:t>
            </a:r>
            <a:r>
              <a:rPr lang="es-MX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Recuperación y preservación del patrimonio material e inmaterial, </a:t>
            </a:r>
            <a:endParaRPr lang="es-C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 Creación de infraestructura cultural y turística; un teatro o escenario provincial, museo portuario, por ejemplo.</a:t>
            </a:r>
            <a:endParaRPr lang="es-C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 Participación comunitaria en la planificación y ejecución de proyectos. </a:t>
            </a:r>
            <a:endParaRPr lang="es-C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 Trabajar una Visión integral y provincial, que reconozca y promueva la identidad cultural y patrimonial, y que asegure un desarrollo equilibrado y sostenible para la ciudad y su entorno.</a:t>
            </a:r>
            <a:endParaRPr lang="es-C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 Dar una Perspectiva Provincial, circuitos culturales y comprendiendo que el patrimonio incluye memoria, identidad, gastronomía y prácticas rurales.</a:t>
            </a:r>
            <a:endParaRPr lang="es-C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Plan de Revitalización de áreas con valor patrimonial, como la ruta del vino y las caletas de pescadores</a:t>
            </a:r>
            <a:r>
              <a:rPr lang="es-MX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entre otras, por ejemplo</a:t>
            </a:r>
            <a:r>
              <a:rPr lang="es-MX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C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2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49D4B6-D8F2-D973-D4BB-39DD0DFE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371" y="248453"/>
            <a:ext cx="7689262" cy="437347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/>
              <a:t>Eje Infraestructura Ciudadana y Portuaria</a:t>
            </a:r>
            <a:endParaRPr lang="es-CL" sz="3200" b="1" dirty="0"/>
          </a:p>
        </p:txBody>
      </p:sp>
      <p:pic>
        <p:nvPicPr>
          <p:cNvPr id="5" name="Picture 4" descr="Mujeres con ropa similar">
            <a:extLst>
              <a:ext uri="{FF2B5EF4-FFF2-40B4-BE49-F238E27FC236}">
                <a16:creationId xmlns:a16="http://schemas.microsoft.com/office/drawing/2014/main" id="{02D67079-C7E3-3165-3F06-615283996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30" r="25360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0E397F-9D65-7EAF-56BC-C5E825274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371" y="1000989"/>
            <a:ext cx="8021684" cy="5580847"/>
          </a:xfrm>
        </p:spPr>
        <p:txBody>
          <a:bodyPr anchor="t">
            <a:normAutofit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s-MX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Algunas de las principales propuestas presentadas corresponden a:</a:t>
            </a:r>
            <a:endParaRPr lang="es-CL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Planificación y Gobernanza: </a:t>
            </a: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Necesidad de una planificación que incluya a la autoridad portuaria, municipal y la comunidad. Participación Ciudadana y Transparencia.</a:t>
            </a:r>
          </a:p>
          <a:p>
            <a:pPr algn="just">
              <a:spcAft>
                <a:spcPts val="800"/>
              </a:spcAft>
            </a:pPr>
            <a:r>
              <a:rPr lang="es-MX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Actualización del plan regulador y desarrollo de otros instrumentos de planificación y gestión territorial.</a:t>
            </a:r>
            <a:endParaRPr lang="es-CL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Infraestructura y Conectividad: </a:t>
            </a: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Mejora de la infraestructura vial (carreteras, túneles, semáforos) y prohibición del tránsito de camiones por áreas urbanas, mejorar la conectividad urbana, disminuir daños de infraestructura y accidentes viales. Desarrollo de infraestructura ferroviaria para pasajeros y carga. </a:t>
            </a:r>
          </a:p>
          <a:p>
            <a:pPr algn="just">
              <a:spcAft>
                <a:spcPts val="800"/>
              </a:spcAft>
            </a:pPr>
            <a:r>
              <a:rPr lang="es-MX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Recuperación de espacios públicos y desarrollo de parques urbanos. </a:t>
            </a:r>
            <a:endParaRPr lang="es-CL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Infraestructura Vial: </a:t>
            </a: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Necesidad de mejorar semáforos, pasos de cebra y carreteras, especialmente en áreas afectadas como San Pedro, Barros Luco, Villa </a:t>
            </a:r>
            <a:r>
              <a:rPr lang="es-MX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Astoril</a:t>
            </a:r>
            <a:r>
              <a:rPr lang="es-MX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Mar de Chile y Las Dunas. </a:t>
            </a:r>
            <a:endParaRPr lang="es-C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80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1103</Words>
  <Application>Microsoft Office PowerPoint</Application>
  <PresentationFormat>Panorámica</PresentationFormat>
  <Paragraphs>79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Tema de Office</vt:lpstr>
      <vt:lpstr>Socialización Resultados Asesoría    </vt:lpstr>
      <vt:lpstr>Presentación</vt:lpstr>
      <vt:lpstr>Antecedentes </vt:lpstr>
      <vt:lpstr>¿Quiénes participaron?   Organizaciones e Instituciones</vt:lpstr>
      <vt:lpstr>Metodología Taller 1: Café Mundial</vt:lpstr>
      <vt:lpstr>Metodología Taller 2: Nominal Rotatorio</vt:lpstr>
      <vt:lpstr>EJE: Desarrollo Económico y Empleabilidad</vt:lpstr>
      <vt:lpstr>Eje Patrimonio urbano y Cultura</vt:lpstr>
      <vt:lpstr>Eje Infraestructura Ciudadana y Portuaria</vt:lpstr>
      <vt:lpstr>Eje CALIDAD DE VIDA Y SUSTENTABILIDAD</vt:lpstr>
      <vt:lpstr>FORMULARIO PARA LEVANTAR MÁS TEMAS</vt:lpstr>
      <vt:lpstr>IDEAS PARA LEVANTAR MÁS TEMAS</vt:lpstr>
      <vt:lpstr>   GRACIAS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“Construyendo Nuestro Futuro”</dc:title>
  <dc:creator>Vinculación con el Medio</dc:creator>
  <cp:lastModifiedBy>Rosemarie Suarez Estay</cp:lastModifiedBy>
  <cp:revision>5</cp:revision>
  <dcterms:created xsi:type="dcterms:W3CDTF">2024-03-13T21:04:40Z</dcterms:created>
  <dcterms:modified xsi:type="dcterms:W3CDTF">2024-07-04T19:46:52Z</dcterms:modified>
</cp:coreProperties>
</file>